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vml" ContentType="application/vnd.openxmlformats-officedocument.vmlDrawing"/>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comment1.xml" ContentType="application/vnd.openxmlformats-officedocument.presentationml.comment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4.xml" ContentType="application/vnd.openxmlformats-officedocument.presentationml.tags+xml"/>
  <Override PartName="/ppt/notesSlides/notesSlide13.xml" ContentType="application/vnd.openxmlformats-officedocument.presentationml.notesSlide+xml"/>
  <Override PartName="/ppt/tags/tag5.xml" ContentType="application/vnd.openxmlformats-officedocument.presentationml.tags+xml"/>
  <Override PartName="/ppt/notesSlides/notesSlide14.xml" ContentType="application/vnd.openxmlformats-officedocument.presentationml.notesSlide+xml"/>
  <Override PartName="/ppt/tags/tag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tags/tag7.xml" ContentType="application/vnd.openxmlformats-officedocument.presentationml.tags+xml"/>
  <Override PartName="/ppt/notesSlides/notesSlide19.xml" ContentType="application/vnd.openxmlformats-officedocument.presentationml.notesSlide+xml"/>
  <Override PartName="/ppt/tags/tag8.xml" ContentType="application/vnd.openxmlformats-officedocument.presentationml.tags+xml"/>
  <Override PartName="/ppt/notesSlides/notesSlide20.xml" ContentType="application/vnd.openxmlformats-officedocument.presentationml.notesSlide+xml"/>
  <Override PartName="/ppt/tags/tag9.xml" ContentType="application/vnd.openxmlformats-officedocument.presentationml.tags+xml"/>
  <Override PartName="/ppt/notesSlides/notesSlide21.xml" ContentType="application/vnd.openxmlformats-officedocument.presentationml.notesSlide+xml"/>
  <Override PartName="/ppt/tags/tag10.xml" ContentType="application/vnd.openxmlformats-officedocument.presentationml.tags+xml"/>
  <Override PartName="/ppt/notesSlides/notesSlide22.xml" ContentType="application/vnd.openxmlformats-officedocument.presentationml.notesSlide+xml"/>
  <Override PartName="/ppt/tags/tag11.xml" ContentType="application/vnd.openxmlformats-officedocument.presentationml.tags+xml"/>
  <Override PartName="/ppt/notesSlides/notesSlide23.xml" ContentType="application/vnd.openxmlformats-officedocument.presentationml.notesSlide+xml"/>
  <Override PartName="/ppt/tags/tag12.xml" ContentType="application/vnd.openxmlformats-officedocument.presentationml.tags+xml"/>
  <Override PartName="/ppt/notesSlides/notesSlide24.xml" ContentType="application/vnd.openxmlformats-officedocument.presentationml.notesSlide+xml"/>
  <Override PartName="/ppt/tags/tag13.xml" ContentType="application/vnd.openxmlformats-officedocument.presentationml.tags+xml"/>
  <Override PartName="/ppt/notesSlides/notesSlide25.xml" ContentType="application/vnd.openxmlformats-officedocument.presentationml.notesSlide+xml"/>
  <Override PartName="/ppt/tags/tag14.xml" ContentType="application/vnd.openxmlformats-officedocument.presentationml.tags+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15.xml" ContentType="application/vnd.openxmlformats-officedocument.presentationml.tags+xml"/>
  <Override PartName="/ppt/notesSlides/notesSlide3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p:sldMasterIdLst>
    <p:sldMasterId id="2147483648" r:id="rId4"/>
    <p:sldMasterId id="2147483817" r:id="rId5"/>
  </p:sldMasterIdLst>
  <p:notesMasterIdLst>
    <p:notesMasterId r:id="rId41"/>
  </p:notesMasterIdLst>
  <p:handoutMasterIdLst>
    <p:handoutMasterId r:id="rId42"/>
  </p:handoutMasterIdLst>
  <p:sldIdLst>
    <p:sldId id="358" r:id="rId6"/>
    <p:sldId id="550144780" r:id="rId7"/>
    <p:sldId id="550144778" r:id="rId8"/>
    <p:sldId id="550144782" r:id="rId9"/>
    <p:sldId id="436" r:id="rId10"/>
    <p:sldId id="550144800" r:id="rId11"/>
    <p:sldId id="359" r:id="rId12"/>
    <p:sldId id="550144781" r:id="rId13"/>
    <p:sldId id="550144799" r:id="rId14"/>
    <p:sldId id="257007" r:id="rId15"/>
    <p:sldId id="256958" r:id="rId16"/>
    <p:sldId id="356" r:id="rId17"/>
    <p:sldId id="256974" r:id="rId18"/>
    <p:sldId id="360" r:id="rId19"/>
    <p:sldId id="362" r:id="rId20"/>
    <p:sldId id="257015" r:id="rId21"/>
    <p:sldId id="389" r:id="rId22"/>
    <p:sldId id="550144794" r:id="rId23"/>
    <p:sldId id="550144795" r:id="rId24"/>
    <p:sldId id="550144796" r:id="rId25"/>
    <p:sldId id="550144797" r:id="rId26"/>
    <p:sldId id="550144798" r:id="rId27"/>
    <p:sldId id="256979" r:id="rId28"/>
    <p:sldId id="369" r:id="rId29"/>
    <p:sldId id="256981" r:id="rId30"/>
    <p:sldId id="373" r:id="rId31"/>
    <p:sldId id="256973" r:id="rId32"/>
    <p:sldId id="257009" r:id="rId33"/>
    <p:sldId id="550144775" r:id="rId34"/>
    <p:sldId id="257011" r:id="rId35"/>
    <p:sldId id="257012" r:id="rId36"/>
    <p:sldId id="257013" r:id="rId37"/>
    <p:sldId id="257014" r:id="rId38"/>
    <p:sldId id="385" r:id="rId39"/>
    <p:sldId id="256992" r:id="rId4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esai, Niren (NYC-MRM)" initials="D(" lastIdx="1" clrIdx="0">
    <p:extLst>
      <p:ext uri="{19B8F6BF-5375-455C-9EA6-DF929625EA0E}">
        <p15:presenceInfo xmlns:p15="http://schemas.microsoft.com/office/powerpoint/2012/main" userId="S::niren.desai@mrm-mccann.com::1a0524d9-25ed-4f7c-b373-7a5f9d9733b6" providerId="AD"/>
      </p:ext>
    </p:extLst>
  </p:cmAuthor>
  <p:cmAuthor id="2" name="Golden, Nanda (NYC-MRM)" initials="G(" lastIdx="1" clrIdx="1">
    <p:extLst>
      <p:ext uri="{19B8F6BF-5375-455C-9EA6-DF929625EA0E}">
        <p15:presenceInfo xmlns:p15="http://schemas.microsoft.com/office/powerpoint/2012/main" userId="S::nanda.golden@mrm-mccann.com::278f7667-20a6-4273-ab8e-b259d793f2a2" providerId="AD"/>
      </p:ext>
    </p:extLst>
  </p:cmAuthor>
  <p:cmAuthor id="3" name="Salas, Gabriella (NYC-MRM)" initials="SG(" lastIdx="5" clrIdx="2">
    <p:extLst>
      <p:ext uri="{19B8F6BF-5375-455C-9EA6-DF929625EA0E}">
        <p15:presenceInfo xmlns:p15="http://schemas.microsoft.com/office/powerpoint/2012/main" userId="S-1-5-21-1140292054-41296648-3127784425-553820" providerId="AD"/>
      </p:ext>
    </p:extLst>
  </p:cmAuthor>
  <p:cmAuthor id="4" name="Deux, Jean-Marie" initials="DJ" lastIdx="2" clrIdx="3">
    <p:extLst>
      <p:ext uri="{19B8F6BF-5375-455C-9EA6-DF929625EA0E}">
        <p15:presenceInfo xmlns:p15="http://schemas.microsoft.com/office/powerpoint/2012/main" userId="S::jean-marie.deux@honeywell.com::a748da9e-9355-4a97-bc3b-cc2d58891ec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C202E"/>
    <a:srgbClr val="C0C0C0"/>
    <a:srgbClr val="FFFFFF"/>
    <a:srgbClr val="D3D3D3"/>
    <a:srgbClr val="E0E0E0"/>
    <a:srgbClr val="A0A0A0"/>
    <a:srgbClr val="707070"/>
    <a:srgbClr val="404040"/>
    <a:srgbClr val="000000"/>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587ED56-634A-4C3D-8F89-50C6310A7E03}" v="389" dt="2020-12-09T20:23:22.65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81" d="100"/>
          <a:sy n="81" d="100"/>
        </p:scale>
        <p:origin x="725" y="48"/>
      </p:cViewPr>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handoutMaster" Target="handoutMasters/handoutMaster1.xml"/><Relationship Id="rId47"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commentAuthors" Target="commentAuthors.xml"/><Relationship Id="rId48" Type="http://schemas.microsoft.com/office/2016/11/relationships/changesInfo" Target="changesInfos/changesInfo1.xml"/><Relationship Id="rId8" Type="http://schemas.openxmlformats.org/officeDocument/2006/relationships/slide" Target="slides/slide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Deux, Jean-Marie" userId="S::jean-marie.deux@honeywell.com::a748da9e-9355-4a97-bc3b-cc2d58891ec2" providerId="AD" clId="Web-{7C60C24E-054D-1548-932A-7E22062DCE0B}"/>
    <pc:docChg chg="modSld">
      <pc:chgData name="Deux, Jean-Marie" userId="S::jean-marie.deux@honeywell.com::a748da9e-9355-4a97-bc3b-cc2d58891ec2" providerId="AD" clId="Web-{7C60C24E-054D-1548-932A-7E22062DCE0B}" dt="2020-10-14T21:18:23.070" v="41" actId="20577"/>
      <pc:docMkLst>
        <pc:docMk/>
      </pc:docMkLst>
      <pc:sldChg chg="addCm">
        <pc:chgData name="Deux, Jean-Marie" userId="S::jean-marie.deux@honeywell.com::a748da9e-9355-4a97-bc3b-cc2d58891ec2" providerId="AD" clId="Web-{7C60C24E-054D-1548-932A-7E22062DCE0B}" dt="2020-10-14T21:02:35.823" v="11"/>
        <pc:sldMkLst>
          <pc:docMk/>
          <pc:sldMk cId="1692817617" sldId="355"/>
        </pc:sldMkLst>
      </pc:sldChg>
      <pc:sldChg chg="addSp delSp modSp">
        <pc:chgData name="Deux, Jean-Marie" userId="S::jean-marie.deux@honeywell.com::a748da9e-9355-4a97-bc3b-cc2d58891ec2" providerId="AD" clId="Web-{7C60C24E-054D-1548-932A-7E22062DCE0B}" dt="2020-10-14T21:17:50.365" v="31" actId="1076"/>
        <pc:sldMkLst>
          <pc:docMk/>
          <pc:sldMk cId="884473015" sldId="369"/>
        </pc:sldMkLst>
        <pc:spChg chg="del">
          <ac:chgData name="Deux, Jean-Marie" userId="S::jean-marie.deux@honeywell.com::a748da9e-9355-4a97-bc3b-cc2d58891ec2" providerId="AD" clId="Web-{7C60C24E-054D-1548-932A-7E22062DCE0B}" dt="2020-10-14T21:10:16.149" v="20"/>
          <ac:spMkLst>
            <pc:docMk/>
            <pc:sldMk cId="884473015" sldId="369"/>
            <ac:spMk id="66" creationId="{263A7C20-9CCE-475D-8E09-2B3394DABF61}"/>
          </ac:spMkLst>
        </pc:spChg>
        <pc:grpChg chg="del">
          <ac:chgData name="Deux, Jean-Marie" userId="S::jean-marie.deux@honeywell.com::a748da9e-9355-4a97-bc3b-cc2d58891ec2" providerId="AD" clId="Web-{7C60C24E-054D-1548-932A-7E22062DCE0B}" dt="2020-10-14T21:10:16.133" v="19"/>
          <ac:grpSpMkLst>
            <pc:docMk/>
            <pc:sldMk cId="884473015" sldId="369"/>
            <ac:grpSpMk id="8" creationId="{D0054D21-1156-4B1B-8E36-BDE58B1125C0}"/>
          </ac:grpSpMkLst>
        </pc:grpChg>
        <pc:grpChg chg="del">
          <ac:chgData name="Deux, Jean-Marie" userId="S::jean-marie.deux@honeywell.com::a748da9e-9355-4a97-bc3b-cc2d58891ec2" providerId="AD" clId="Web-{7C60C24E-054D-1548-932A-7E22062DCE0B}" dt="2020-10-14T21:10:16.133" v="18"/>
          <ac:grpSpMkLst>
            <pc:docMk/>
            <pc:sldMk cId="884473015" sldId="369"/>
            <ac:grpSpMk id="10" creationId="{D56BCA6C-2B73-4BF8-8EBD-9E0977D51EFC}"/>
          </ac:grpSpMkLst>
        </pc:grpChg>
        <pc:picChg chg="add mod">
          <ac:chgData name="Deux, Jean-Marie" userId="S::jean-marie.deux@honeywell.com::a748da9e-9355-4a97-bc3b-cc2d58891ec2" providerId="AD" clId="Web-{7C60C24E-054D-1548-932A-7E22062DCE0B}" dt="2020-10-14T21:17:44.130" v="30" actId="1076"/>
          <ac:picMkLst>
            <pc:docMk/>
            <pc:sldMk cId="884473015" sldId="369"/>
            <ac:picMk id="3" creationId="{E7701B67-2738-4EB7-85F7-87FDA0EB3DD5}"/>
          </ac:picMkLst>
        </pc:picChg>
        <pc:picChg chg="add mod">
          <ac:chgData name="Deux, Jean-Marie" userId="S::jean-marie.deux@honeywell.com::a748da9e-9355-4a97-bc3b-cc2d58891ec2" providerId="AD" clId="Web-{7C60C24E-054D-1548-932A-7E22062DCE0B}" dt="2020-10-14T21:17:50.365" v="31" actId="1076"/>
          <ac:picMkLst>
            <pc:docMk/>
            <pc:sldMk cId="884473015" sldId="369"/>
            <ac:picMk id="5" creationId="{F0959EAF-780B-457F-B1FD-ABA298ECB3A5}"/>
          </ac:picMkLst>
        </pc:picChg>
        <pc:picChg chg="add mod">
          <ac:chgData name="Deux, Jean-Marie" userId="S::jean-marie.deux@honeywell.com::a748da9e-9355-4a97-bc3b-cc2d58891ec2" providerId="AD" clId="Web-{7C60C24E-054D-1548-932A-7E22062DCE0B}" dt="2020-10-14T21:17:32.723" v="29" actId="1076"/>
          <ac:picMkLst>
            <pc:docMk/>
            <pc:sldMk cId="884473015" sldId="369"/>
            <ac:picMk id="6" creationId="{31966111-69C2-4B1A-A48D-0BD2E8745027}"/>
          </ac:picMkLst>
        </pc:picChg>
        <pc:picChg chg="del">
          <ac:chgData name="Deux, Jean-Marie" userId="S::jean-marie.deux@honeywell.com::a748da9e-9355-4a97-bc3b-cc2d58891ec2" providerId="AD" clId="Web-{7C60C24E-054D-1548-932A-7E22062DCE0B}" dt="2020-10-14T21:10:09.914" v="16"/>
          <ac:picMkLst>
            <pc:docMk/>
            <pc:sldMk cId="884473015" sldId="369"/>
            <ac:picMk id="60" creationId="{4E90E19D-E180-482A-A7C7-B570BEEC0A64}"/>
          </ac:picMkLst>
        </pc:picChg>
        <pc:picChg chg="del">
          <ac:chgData name="Deux, Jean-Marie" userId="S::jean-marie.deux@honeywell.com::a748da9e-9355-4a97-bc3b-cc2d58891ec2" providerId="AD" clId="Web-{7C60C24E-054D-1548-932A-7E22062DCE0B}" dt="2020-10-14T21:10:01.179" v="14"/>
          <ac:picMkLst>
            <pc:docMk/>
            <pc:sldMk cId="884473015" sldId="369"/>
            <ac:picMk id="65" creationId="{BFB66D88-468B-46A7-88D3-837545D0DEB3}"/>
          </ac:picMkLst>
        </pc:picChg>
        <pc:picChg chg="del">
          <ac:chgData name="Deux, Jean-Marie" userId="S::jean-marie.deux@honeywell.com::a748da9e-9355-4a97-bc3b-cc2d58891ec2" providerId="AD" clId="Web-{7C60C24E-054D-1548-932A-7E22062DCE0B}" dt="2020-10-14T21:09:56.460" v="12"/>
          <ac:picMkLst>
            <pc:docMk/>
            <pc:sldMk cId="884473015" sldId="369"/>
            <ac:picMk id="104" creationId="{D435B763-ABC8-47D6-BF81-532729F0C837}"/>
          </ac:picMkLst>
        </pc:picChg>
        <pc:picChg chg="del">
          <ac:chgData name="Deux, Jean-Marie" userId="S::jean-marie.deux@honeywell.com::a748da9e-9355-4a97-bc3b-cc2d58891ec2" providerId="AD" clId="Web-{7C60C24E-054D-1548-932A-7E22062DCE0B}" dt="2020-10-14T21:10:11.648" v="17"/>
          <ac:picMkLst>
            <pc:docMk/>
            <pc:sldMk cId="884473015" sldId="369"/>
            <ac:picMk id="106" creationId="{AB601602-9AB0-454A-B377-A6BC05312F5C}"/>
          </ac:picMkLst>
        </pc:picChg>
        <pc:picChg chg="del">
          <ac:chgData name="Deux, Jean-Marie" userId="S::jean-marie.deux@honeywell.com::a748da9e-9355-4a97-bc3b-cc2d58891ec2" providerId="AD" clId="Web-{7C60C24E-054D-1548-932A-7E22062DCE0B}" dt="2020-10-14T21:10:03.226" v="15"/>
          <ac:picMkLst>
            <pc:docMk/>
            <pc:sldMk cId="884473015" sldId="369"/>
            <ac:picMk id="112" creationId="{288B92E9-7CCB-4086-9BB0-27528EE03AE9}"/>
          </ac:picMkLst>
        </pc:picChg>
        <pc:picChg chg="del">
          <ac:chgData name="Deux, Jean-Marie" userId="S::jean-marie.deux@honeywell.com::a748da9e-9355-4a97-bc3b-cc2d58891ec2" providerId="AD" clId="Web-{7C60C24E-054D-1548-932A-7E22062DCE0B}" dt="2020-10-14T21:09:58.350" v="13"/>
          <ac:picMkLst>
            <pc:docMk/>
            <pc:sldMk cId="884473015" sldId="369"/>
            <ac:picMk id="113" creationId="{D874C2AD-0CDA-4050-BC48-6DCB55383211}"/>
          </ac:picMkLst>
        </pc:picChg>
      </pc:sldChg>
      <pc:sldChg chg="modSp">
        <pc:chgData name="Deux, Jean-Marie" userId="S::jean-marie.deux@honeywell.com::a748da9e-9355-4a97-bc3b-cc2d58891ec2" providerId="AD" clId="Web-{7C60C24E-054D-1548-932A-7E22062DCE0B}" dt="2020-10-14T21:18:23.070" v="41" actId="20577"/>
        <pc:sldMkLst>
          <pc:docMk/>
          <pc:sldMk cId="797979482" sldId="373"/>
        </pc:sldMkLst>
        <pc:spChg chg="mod">
          <ac:chgData name="Deux, Jean-Marie" userId="S::jean-marie.deux@honeywell.com::a748da9e-9355-4a97-bc3b-cc2d58891ec2" providerId="AD" clId="Web-{7C60C24E-054D-1548-932A-7E22062DCE0B}" dt="2020-10-14T21:18:23.070" v="41" actId="20577"/>
          <ac:spMkLst>
            <pc:docMk/>
            <pc:sldMk cId="797979482" sldId="373"/>
            <ac:spMk id="2" creationId="{C581DB55-C5F7-485D-9B8B-663D25B064EF}"/>
          </ac:spMkLst>
        </pc:spChg>
      </pc:sldChg>
      <pc:sldChg chg="addCm">
        <pc:chgData name="Deux, Jean-Marie" userId="S::jean-marie.deux@honeywell.com::a748da9e-9355-4a97-bc3b-cc2d58891ec2" providerId="AD" clId="Web-{7C60C24E-054D-1548-932A-7E22062DCE0B}" dt="2020-10-14T21:00:44.097" v="4"/>
        <pc:sldMkLst>
          <pc:docMk/>
          <pc:sldMk cId="3984921520" sldId="436"/>
        </pc:sldMkLst>
      </pc:sldChg>
      <pc:sldChg chg="modSp">
        <pc:chgData name="Deux, Jean-Marie" userId="S::jean-marie.deux@honeywell.com::a748da9e-9355-4a97-bc3b-cc2d58891ec2" providerId="AD" clId="Web-{7C60C24E-054D-1548-932A-7E22062DCE0B}" dt="2020-10-14T20:57:45.367" v="3" actId="20577"/>
        <pc:sldMkLst>
          <pc:docMk/>
          <pc:sldMk cId="3782481051" sldId="257015"/>
        </pc:sldMkLst>
        <pc:spChg chg="mod">
          <ac:chgData name="Deux, Jean-Marie" userId="S::jean-marie.deux@honeywell.com::a748da9e-9355-4a97-bc3b-cc2d58891ec2" providerId="AD" clId="Web-{7C60C24E-054D-1548-932A-7E22062DCE0B}" dt="2020-10-14T20:57:45.367" v="3" actId="20577"/>
          <ac:spMkLst>
            <pc:docMk/>
            <pc:sldMk cId="3782481051" sldId="257015"/>
            <ac:spMk id="2" creationId="{F1435C41-6FB0-479B-8589-4F1123094B33}"/>
          </ac:spMkLst>
        </pc:spChg>
      </pc:sldChg>
      <pc:sldChg chg="modSp">
        <pc:chgData name="Deux, Jean-Marie" userId="S::jean-marie.deux@honeywell.com::a748da9e-9355-4a97-bc3b-cc2d58891ec2" providerId="AD" clId="Web-{7C60C24E-054D-1548-932A-7E22062DCE0B}" dt="2020-10-14T21:01:25.334" v="9" actId="20577"/>
        <pc:sldMkLst>
          <pc:docMk/>
          <pc:sldMk cId="1640133364" sldId="550144781"/>
        </pc:sldMkLst>
        <pc:spChg chg="mod">
          <ac:chgData name="Deux, Jean-Marie" userId="S::jean-marie.deux@honeywell.com::a748da9e-9355-4a97-bc3b-cc2d58891ec2" providerId="AD" clId="Web-{7C60C24E-054D-1548-932A-7E22062DCE0B}" dt="2020-10-14T21:01:25.334" v="9" actId="20577"/>
          <ac:spMkLst>
            <pc:docMk/>
            <pc:sldMk cId="1640133364" sldId="550144781"/>
            <ac:spMk id="63" creationId="{407D4DC6-4B83-4A78-ABC3-0CDCA762ACEF}"/>
          </ac:spMkLst>
        </pc:spChg>
      </pc:sldChg>
    </pc:docChg>
  </pc:docChgLst>
  <pc:docChgLst>
    <pc:chgData name="Hall, Patty" userId="S::patty.a.hall@honeywell.com::381f51c7-5ece-4c39-97c3-18a1d8ddd378" providerId="AD" clId="Web-{077EFA03-404E-4C07-A6F4-6815D5A97D2E}"/>
    <pc:docChg chg="delSld modSld sldOrd">
      <pc:chgData name="Hall, Patty" userId="S::patty.a.hall@honeywell.com::381f51c7-5ece-4c39-97c3-18a1d8ddd378" providerId="AD" clId="Web-{077EFA03-404E-4C07-A6F4-6815D5A97D2E}" dt="2020-10-12T12:57:17.710" v="28" actId="20577"/>
      <pc:docMkLst>
        <pc:docMk/>
      </pc:docMkLst>
      <pc:sldChg chg="ord">
        <pc:chgData name="Hall, Patty" userId="S::patty.a.hall@honeywell.com::381f51c7-5ece-4c39-97c3-18a1d8ddd378" providerId="AD" clId="Web-{077EFA03-404E-4C07-A6F4-6815D5A97D2E}" dt="2020-10-12T12:55:32.207" v="0"/>
        <pc:sldMkLst>
          <pc:docMk/>
          <pc:sldMk cId="1692817617" sldId="355"/>
        </pc:sldMkLst>
      </pc:sldChg>
      <pc:sldChg chg="modSp">
        <pc:chgData name="Hall, Patty" userId="S::patty.a.hall@honeywell.com::381f51c7-5ece-4c39-97c3-18a1d8ddd378" providerId="AD" clId="Web-{077EFA03-404E-4C07-A6F4-6815D5A97D2E}" dt="2020-10-12T12:57:17.710" v="28" actId="20577"/>
        <pc:sldMkLst>
          <pc:docMk/>
          <pc:sldMk cId="1535651300" sldId="257009"/>
        </pc:sldMkLst>
        <pc:spChg chg="mod">
          <ac:chgData name="Hall, Patty" userId="S::patty.a.hall@honeywell.com::381f51c7-5ece-4c39-97c3-18a1d8ddd378" providerId="AD" clId="Web-{077EFA03-404E-4C07-A6F4-6815D5A97D2E}" dt="2020-10-12T12:56:13.505" v="11" actId="20577"/>
          <ac:spMkLst>
            <pc:docMk/>
            <pc:sldMk cId="1535651300" sldId="257009"/>
            <ac:spMk id="4" creationId="{CAE51D47-C3BF-4902-8C47-9382F60B9F12}"/>
          </ac:spMkLst>
        </pc:spChg>
        <pc:spChg chg="mod">
          <ac:chgData name="Hall, Patty" userId="S::patty.a.hall@honeywell.com::381f51c7-5ece-4c39-97c3-18a1d8ddd378" providerId="AD" clId="Web-{077EFA03-404E-4C07-A6F4-6815D5A97D2E}" dt="2020-10-12T12:57:10.131" v="26" actId="20577"/>
          <ac:spMkLst>
            <pc:docMk/>
            <pc:sldMk cId="1535651300" sldId="257009"/>
            <ac:spMk id="5" creationId="{C6296B7B-3A75-4371-84E0-D23537EDFF98}"/>
          </ac:spMkLst>
        </pc:spChg>
        <pc:spChg chg="mod">
          <ac:chgData name="Hall, Patty" userId="S::patty.a.hall@honeywell.com::381f51c7-5ece-4c39-97c3-18a1d8ddd378" providerId="AD" clId="Web-{077EFA03-404E-4C07-A6F4-6815D5A97D2E}" dt="2020-10-12T12:57:17.710" v="28" actId="20577"/>
          <ac:spMkLst>
            <pc:docMk/>
            <pc:sldMk cId="1535651300" sldId="257009"/>
            <ac:spMk id="7" creationId="{760A8F7D-4862-48D9-851A-EF3BF3DF1C89}"/>
          </ac:spMkLst>
        </pc:spChg>
      </pc:sldChg>
      <pc:sldChg chg="del">
        <pc:chgData name="Hall, Patty" userId="S::patty.a.hall@honeywell.com::381f51c7-5ece-4c39-97c3-18a1d8ddd378" providerId="AD" clId="Web-{077EFA03-404E-4C07-A6F4-6815D5A97D2E}" dt="2020-10-12T12:55:48.957" v="1"/>
        <pc:sldMkLst>
          <pc:docMk/>
          <pc:sldMk cId="43819467" sldId="550144793"/>
        </pc:sldMkLst>
      </pc:sldChg>
    </pc:docChg>
  </pc:docChgLst>
  <pc:docChgLst>
    <pc:chgData name="Hall, Patty" userId="S::patty.a.hall@honeywell.com::381f51c7-5ece-4c39-97c3-18a1d8ddd378" providerId="AD" clId="Web-{003335F6-442D-447A-B79C-6405AA2475E8}"/>
    <pc:docChg chg="modSld">
      <pc:chgData name="Hall, Patty" userId="S::patty.a.hall@honeywell.com::381f51c7-5ece-4c39-97c3-18a1d8ddd378" providerId="AD" clId="Web-{003335F6-442D-447A-B79C-6405AA2475E8}" dt="2020-10-14T18:30:08.794" v="46" actId="1076"/>
      <pc:docMkLst>
        <pc:docMk/>
      </pc:docMkLst>
      <pc:sldChg chg="modSp">
        <pc:chgData name="Hall, Patty" userId="S::patty.a.hall@honeywell.com::381f51c7-5ece-4c39-97c3-18a1d8ddd378" providerId="AD" clId="Web-{003335F6-442D-447A-B79C-6405AA2475E8}" dt="2020-10-14T18:28:06.458" v="1" actId="20577"/>
        <pc:sldMkLst>
          <pc:docMk/>
          <pc:sldMk cId="3984921520" sldId="436"/>
        </pc:sldMkLst>
        <pc:spChg chg="mod">
          <ac:chgData name="Hall, Patty" userId="S::patty.a.hall@honeywell.com::381f51c7-5ece-4c39-97c3-18a1d8ddd378" providerId="AD" clId="Web-{003335F6-442D-447A-B79C-6405AA2475E8}" dt="2020-10-14T18:28:06.458" v="1" actId="20577"/>
          <ac:spMkLst>
            <pc:docMk/>
            <pc:sldMk cId="3984921520" sldId="436"/>
            <ac:spMk id="2" creationId="{651026BF-AF86-449B-92E9-2911C16FC156}"/>
          </ac:spMkLst>
        </pc:spChg>
        <pc:spChg chg="mod">
          <ac:chgData name="Hall, Patty" userId="S::patty.a.hall@honeywell.com::381f51c7-5ece-4c39-97c3-18a1d8ddd378" providerId="AD" clId="Web-{003335F6-442D-447A-B79C-6405AA2475E8}" dt="2020-10-14T18:27:52.722" v="0" actId="20577"/>
          <ac:spMkLst>
            <pc:docMk/>
            <pc:sldMk cId="3984921520" sldId="436"/>
            <ac:spMk id="3" creationId="{64D5EE48-EE08-4D89-AC25-923735F324D4}"/>
          </ac:spMkLst>
        </pc:spChg>
      </pc:sldChg>
      <pc:sldChg chg="modSp">
        <pc:chgData name="Hall, Patty" userId="S::patty.a.hall@honeywell.com::381f51c7-5ece-4c39-97c3-18a1d8ddd378" providerId="AD" clId="Web-{003335F6-442D-447A-B79C-6405AA2475E8}" dt="2020-10-14T18:30:08.794" v="46" actId="1076"/>
        <pc:sldMkLst>
          <pc:docMk/>
          <pc:sldMk cId="2943650378" sldId="550144800"/>
        </pc:sldMkLst>
        <pc:spChg chg="mod">
          <ac:chgData name="Hall, Patty" userId="S::patty.a.hall@honeywell.com::381f51c7-5ece-4c39-97c3-18a1d8ddd378" providerId="AD" clId="Web-{003335F6-442D-447A-B79C-6405AA2475E8}" dt="2020-10-14T18:30:08.794" v="46" actId="1076"/>
          <ac:spMkLst>
            <pc:docMk/>
            <pc:sldMk cId="2943650378" sldId="550144800"/>
            <ac:spMk id="3" creationId="{64D5EE48-EE08-4D89-AC25-923735F324D4}"/>
          </ac:spMkLst>
        </pc:spChg>
      </pc:sldChg>
    </pc:docChg>
  </pc:docChgLst>
  <pc:docChgLst>
    <pc:chgData name="Backes, Ellie" userId="S::elizabeth.backes@honeywell.com::9f4cba5d-83cf-4823-a693-b43cb61c0836" providerId="AD" clId="Web-{3CA3D4C5-19BE-4FF6-B46C-F2964ECA6C34}"/>
    <pc:docChg chg="delSld modSld">
      <pc:chgData name="Backes, Ellie" userId="S::elizabeth.backes@honeywell.com::9f4cba5d-83cf-4823-a693-b43cb61c0836" providerId="AD" clId="Web-{3CA3D4C5-19BE-4FF6-B46C-F2964ECA6C34}" dt="2020-10-13T19:06:13.158" v="33" actId="1076"/>
      <pc:docMkLst>
        <pc:docMk/>
      </pc:docMkLst>
      <pc:sldChg chg="del">
        <pc:chgData name="Backes, Ellie" userId="S::elizabeth.backes@honeywell.com::9f4cba5d-83cf-4823-a693-b43cb61c0836" providerId="AD" clId="Web-{3CA3D4C5-19BE-4FF6-B46C-F2964ECA6C34}" dt="2020-10-13T19:04:40.831" v="20"/>
        <pc:sldMkLst>
          <pc:docMk/>
          <pc:sldMk cId="3638731819" sldId="388"/>
        </pc:sldMkLst>
      </pc:sldChg>
      <pc:sldChg chg="modSp">
        <pc:chgData name="Backes, Ellie" userId="S::elizabeth.backes@honeywell.com::9f4cba5d-83cf-4823-a693-b43cb61c0836" providerId="AD" clId="Web-{3CA3D4C5-19BE-4FF6-B46C-F2964ECA6C34}" dt="2020-10-13T19:05:41.096" v="26" actId="20577"/>
        <pc:sldMkLst>
          <pc:docMk/>
          <pc:sldMk cId="434302028" sldId="389"/>
        </pc:sldMkLst>
        <pc:spChg chg="mod">
          <ac:chgData name="Backes, Ellie" userId="S::elizabeth.backes@honeywell.com::9f4cba5d-83cf-4823-a693-b43cb61c0836" providerId="AD" clId="Web-{3CA3D4C5-19BE-4FF6-B46C-F2964ECA6C34}" dt="2020-10-13T19:05:41.096" v="26" actId="20577"/>
          <ac:spMkLst>
            <pc:docMk/>
            <pc:sldMk cId="434302028" sldId="389"/>
            <ac:spMk id="18" creationId="{EF87DCC1-0A43-47BE-B6EB-EE62CC68C935}"/>
          </ac:spMkLst>
        </pc:spChg>
      </pc:sldChg>
      <pc:sldChg chg="del">
        <pc:chgData name="Backes, Ellie" userId="S::elizabeth.backes@honeywell.com::9f4cba5d-83cf-4823-a693-b43cb61c0836" providerId="AD" clId="Web-{3CA3D4C5-19BE-4FF6-B46C-F2964ECA6C34}" dt="2020-10-13T19:04:47.315" v="21"/>
        <pc:sldMkLst>
          <pc:docMk/>
          <pc:sldMk cId="377173997" sldId="256959"/>
        </pc:sldMkLst>
      </pc:sldChg>
      <pc:sldChg chg="modSp">
        <pc:chgData name="Backes, Ellie" userId="S::elizabeth.backes@honeywell.com::9f4cba5d-83cf-4823-a693-b43cb61c0836" providerId="AD" clId="Web-{3CA3D4C5-19BE-4FF6-B46C-F2964ECA6C34}" dt="2020-10-13T19:03:14.738" v="11" actId="20577"/>
        <pc:sldMkLst>
          <pc:docMk/>
          <pc:sldMk cId="2657998222" sldId="550144776"/>
        </pc:sldMkLst>
        <pc:spChg chg="mod">
          <ac:chgData name="Backes, Ellie" userId="S::elizabeth.backes@honeywell.com::9f4cba5d-83cf-4823-a693-b43cb61c0836" providerId="AD" clId="Web-{3CA3D4C5-19BE-4FF6-B46C-F2964ECA6C34}" dt="2020-10-13T19:03:14.738" v="11" actId="20577"/>
          <ac:spMkLst>
            <pc:docMk/>
            <pc:sldMk cId="2657998222" sldId="550144776"/>
            <ac:spMk id="2" creationId="{242C0B56-9B2F-7B40-BAC3-FC71AF2DDA2D}"/>
          </ac:spMkLst>
        </pc:spChg>
      </pc:sldChg>
      <pc:sldChg chg="addSp delSp modSp addAnim delAnim">
        <pc:chgData name="Backes, Ellie" userId="S::elizabeth.backes@honeywell.com::9f4cba5d-83cf-4823-a693-b43cb61c0836" providerId="AD" clId="Web-{3CA3D4C5-19BE-4FF6-B46C-F2964ECA6C34}" dt="2020-10-13T19:06:13.158" v="33" actId="1076"/>
        <pc:sldMkLst>
          <pc:docMk/>
          <pc:sldMk cId="727799297" sldId="550144796"/>
        </pc:sldMkLst>
        <pc:spChg chg="add del mod">
          <ac:chgData name="Backes, Ellie" userId="S::elizabeth.backes@honeywell.com::9f4cba5d-83cf-4823-a693-b43cb61c0836" providerId="AD" clId="Web-{3CA3D4C5-19BE-4FF6-B46C-F2964ECA6C34}" dt="2020-10-13T19:06:03.393" v="30" actId="20577"/>
          <ac:spMkLst>
            <pc:docMk/>
            <pc:sldMk cId="727799297" sldId="550144796"/>
            <ac:spMk id="32" creationId="{F255A176-6665-4C1C-935A-DE131A7F9040}"/>
          </ac:spMkLst>
        </pc:spChg>
        <pc:spChg chg="mod">
          <ac:chgData name="Backes, Ellie" userId="S::elizabeth.backes@honeywell.com::9f4cba5d-83cf-4823-a693-b43cb61c0836" providerId="AD" clId="Web-{3CA3D4C5-19BE-4FF6-B46C-F2964ECA6C34}" dt="2020-10-13T19:06:08.502" v="31" actId="1076"/>
          <ac:spMkLst>
            <pc:docMk/>
            <pc:sldMk cId="727799297" sldId="550144796"/>
            <ac:spMk id="96" creationId="{9C429723-36C5-4DA9-BB3C-E5E0A5E4634F}"/>
          </ac:spMkLst>
        </pc:spChg>
        <pc:picChg chg="mod">
          <ac:chgData name="Backes, Ellie" userId="S::elizabeth.backes@honeywell.com::9f4cba5d-83cf-4823-a693-b43cb61c0836" providerId="AD" clId="Web-{3CA3D4C5-19BE-4FF6-B46C-F2964ECA6C34}" dt="2020-10-13T19:06:13.158" v="33" actId="1076"/>
          <ac:picMkLst>
            <pc:docMk/>
            <pc:sldMk cId="727799297" sldId="550144796"/>
            <ac:picMk id="13" creationId="{D6F9F6BF-EDF3-4D7D-A9BF-071C7E35C3BD}"/>
          </ac:picMkLst>
        </pc:picChg>
      </pc:sldChg>
      <pc:sldChg chg="addSp modSp">
        <pc:chgData name="Backes, Ellie" userId="S::elizabeth.backes@honeywell.com::9f4cba5d-83cf-4823-a693-b43cb61c0836" providerId="AD" clId="Web-{3CA3D4C5-19BE-4FF6-B46C-F2964ECA6C34}" dt="2020-10-13T19:03:58.519" v="18" actId="20577"/>
        <pc:sldMkLst>
          <pc:docMk/>
          <pc:sldMk cId="2055553528" sldId="550144799"/>
        </pc:sldMkLst>
        <pc:spChg chg="add mod">
          <ac:chgData name="Backes, Ellie" userId="S::elizabeth.backes@honeywell.com::9f4cba5d-83cf-4823-a693-b43cb61c0836" providerId="AD" clId="Web-{3CA3D4C5-19BE-4FF6-B46C-F2964ECA6C34}" dt="2020-10-13T19:03:58.519" v="18" actId="20577"/>
          <ac:spMkLst>
            <pc:docMk/>
            <pc:sldMk cId="2055553528" sldId="550144799"/>
            <ac:spMk id="2" creationId="{B54094EE-47FE-4FE8-91E9-50DA6B494D3F}"/>
          </ac:spMkLst>
        </pc:spChg>
      </pc:sldChg>
    </pc:docChg>
  </pc:docChgLst>
  <pc:docChgLst>
    <pc:chgData name="Hall, Patty" userId="S::patty.a.hall@honeywell.com::381f51c7-5ece-4c39-97c3-18a1d8ddd378" providerId="AD" clId="Web-{C48473DE-5D6C-4FC1-95DF-B4A8B82A4027}"/>
    <pc:docChg chg="modSld sldOrd">
      <pc:chgData name="Hall, Patty" userId="S::patty.a.hall@honeywell.com::381f51c7-5ece-4c39-97c3-18a1d8ddd378" providerId="AD" clId="Web-{C48473DE-5D6C-4FC1-95DF-B4A8B82A4027}" dt="2020-10-15T16:45:51.742" v="228"/>
      <pc:docMkLst>
        <pc:docMk/>
      </pc:docMkLst>
      <pc:sldChg chg="modNotes">
        <pc:chgData name="Hall, Patty" userId="S::patty.a.hall@honeywell.com::381f51c7-5ece-4c39-97c3-18a1d8ddd378" providerId="AD" clId="Web-{C48473DE-5D6C-4FC1-95DF-B4A8B82A4027}" dt="2020-10-15T15:54:56.734" v="56"/>
        <pc:sldMkLst>
          <pc:docMk/>
          <pc:sldMk cId="903487069" sldId="356"/>
        </pc:sldMkLst>
      </pc:sldChg>
      <pc:sldChg chg="modNotes">
        <pc:chgData name="Hall, Patty" userId="S::patty.a.hall@honeywell.com::381f51c7-5ece-4c39-97c3-18a1d8ddd378" providerId="AD" clId="Web-{C48473DE-5D6C-4FC1-95DF-B4A8B82A4027}" dt="2020-10-15T15:55:32.531" v="59"/>
        <pc:sldMkLst>
          <pc:docMk/>
          <pc:sldMk cId="1451755123" sldId="360"/>
        </pc:sldMkLst>
      </pc:sldChg>
      <pc:sldChg chg="modNotes">
        <pc:chgData name="Hall, Patty" userId="S::patty.a.hall@honeywell.com::381f51c7-5ece-4c39-97c3-18a1d8ddd378" providerId="AD" clId="Web-{C48473DE-5D6C-4FC1-95DF-B4A8B82A4027}" dt="2020-10-15T15:59:49.740" v="71"/>
        <pc:sldMkLst>
          <pc:docMk/>
          <pc:sldMk cId="884473015" sldId="369"/>
        </pc:sldMkLst>
      </pc:sldChg>
      <pc:sldChg chg="modNotes">
        <pc:chgData name="Hall, Patty" userId="S::patty.a.hall@honeywell.com::381f51c7-5ece-4c39-97c3-18a1d8ddd378" providerId="AD" clId="Web-{C48473DE-5D6C-4FC1-95DF-B4A8B82A4027}" dt="2020-10-15T16:00:16.475" v="73"/>
        <pc:sldMkLst>
          <pc:docMk/>
          <pc:sldMk cId="797979482" sldId="373"/>
        </pc:sldMkLst>
      </pc:sldChg>
      <pc:sldChg chg="modNotes">
        <pc:chgData name="Hall, Patty" userId="S::patty.a.hall@honeywell.com::381f51c7-5ece-4c39-97c3-18a1d8ddd378" providerId="AD" clId="Web-{C48473DE-5D6C-4FC1-95DF-B4A8B82A4027}" dt="2020-10-15T16:38:30.247" v="111"/>
        <pc:sldMkLst>
          <pc:docMk/>
          <pc:sldMk cId="434302028" sldId="389"/>
        </pc:sldMkLst>
      </pc:sldChg>
      <pc:sldChg chg="modNotes">
        <pc:chgData name="Hall, Patty" userId="S::patty.a.hall@honeywell.com::381f51c7-5ece-4c39-97c3-18a1d8ddd378" providerId="AD" clId="Web-{C48473DE-5D6C-4FC1-95DF-B4A8B82A4027}" dt="2020-10-15T15:53:04.747" v="4"/>
        <pc:sldMkLst>
          <pc:docMk/>
          <pc:sldMk cId="4221969187" sldId="256958"/>
        </pc:sldMkLst>
      </pc:sldChg>
      <pc:sldChg chg="modNotes">
        <pc:chgData name="Hall, Patty" userId="S::patty.a.hall@honeywell.com::381f51c7-5ece-4c39-97c3-18a1d8ddd378" providerId="AD" clId="Web-{C48473DE-5D6C-4FC1-95DF-B4A8B82A4027}" dt="2020-10-15T16:44:23.380" v="184"/>
        <pc:sldMkLst>
          <pc:docMk/>
          <pc:sldMk cId="4103244526" sldId="256973"/>
        </pc:sldMkLst>
      </pc:sldChg>
      <pc:sldChg chg="modNotes">
        <pc:chgData name="Hall, Patty" userId="S::patty.a.hall@honeywell.com::381f51c7-5ece-4c39-97c3-18a1d8ddd378" providerId="AD" clId="Web-{C48473DE-5D6C-4FC1-95DF-B4A8B82A4027}" dt="2020-10-15T16:45:51.742" v="228"/>
        <pc:sldMkLst>
          <pc:docMk/>
          <pc:sldMk cId="1535651300" sldId="257009"/>
        </pc:sldMkLst>
      </pc:sldChg>
      <pc:sldChg chg="modNotes">
        <pc:chgData name="Hall, Patty" userId="S::patty.a.hall@honeywell.com::381f51c7-5ece-4c39-97c3-18a1d8ddd378" providerId="AD" clId="Web-{C48473DE-5D6C-4FC1-95DF-B4A8B82A4027}" dt="2020-10-15T16:02:25.416" v="88"/>
        <pc:sldMkLst>
          <pc:docMk/>
          <pc:sldMk cId="2042964695" sldId="257010"/>
        </pc:sldMkLst>
      </pc:sldChg>
      <pc:sldChg chg="modNotes">
        <pc:chgData name="Hall, Patty" userId="S::patty.a.hall@honeywell.com::381f51c7-5ece-4c39-97c3-18a1d8ddd378" providerId="AD" clId="Web-{C48473DE-5D6C-4FC1-95DF-B4A8B82A4027}" dt="2020-10-15T15:57:14.674" v="61"/>
        <pc:sldMkLst>
          <pc:docMk/>
          <pc:sldMk cId="3782481051" sldId="257015"/>
        </pc:sldMkLst>
      </pc:sldChg>
      <pc:sldChg chg="ord modNotes">
        <pc:chgData name="Hall, Patty" userId="S::patty.a.hall@honeywell.com::381f51c7-5ece-4c39-97c3-18a1d8ddd378" providerId="AD" clId="Web-{C48473DE-5D6C-4FC1-95DF-B4A8B82A4027}" dt="2020-10-15T16:06:16.780" v="100"/>
        <pc:sldMkLst>
          <pc:docMk/>
          <pc:sldMk cId="1478154900" sldId="550144775"/>
        </pc:sldMkLst>
      </pc:sldChg>
      <pc:sldChg chg="modNotes">
        <pc:chgData name="Hall, Patty" userId="S::patty.a.hall@honeywell.com::381f51c7-5ece-4c39-97c3-18a1d8ddd378" providerId="AD" clId="Web-{C48473DE-5D6C-4FC1-95DF-B4A8B82A4027}" dt="2020-10-15T15:58:20.535" v="65"/>
        <pc:sldMkLst>
          <pc:docMk/>
          <pc:sldMk cId="463840803" sldId="550144794"/>
        </pc:sldMkLst>
      </pc:sldChg>
      <pc:sldChg chg="modNotes">
        <pc:chgData name="Hall, Patty" userId="S::patty.a.hall@honeywell.com::381f51c7-5ece-4c39-97c3-18a1d8ddd378" providerId="AD" clId="Web-{C48473DE-5D6C-4FC1-95DF-B4A8B82A4027}" dt="2020-10-15T15:58:46.708" v="67"/>
        <pc:sldMkLst>
          <pc:docMk/>
          <pc:sldMk cId="727799297" sldId="550144796"/>
        </pc:sldMkLst>
      </pc:sldChg>
      <pc:sldChg chg="modNotes">
        <pc:chgData name="Hall, Patty" userId="S::patty.a.hall@honeywell.com::381f51c7-5ece-4c39-97c3-18a1d8ddd378" providerId="AD" clId="Web-{C48473DE-5D6C-4FC1-95DF-B4A8B82A4027}" dt="2020-10-15T15:59:18.224" v="69"/>
        <pc:sldMkLst>
          <pc:docMk/>
          <pc:sldMk cId="3870914155" sldId="550144798"/>
        </pc:sldMkLst>
      </pc:sldChg>
      <pc:sldChg chg="modNotes">
        <pc:chgData name="Hall, Patty" userId="S::patty.a.hall@honeywell.com::381f51c7-5ece-4c39-97c3-18a1d8ddd378" providerId="AD" clId="Web-{C48473DE-5D6C-4FC1-95DF-B4A8B82A4027}" dt="2020-10-15T16:17:07.592" v="102"/>
        <pc:sldMkLst>
          <pc:docMk/>
          <pc:sldMk cId="2943650378" sldId="550144800"/>
        </pc:sldMkLst>
      </pc:sldChg>
    </pc:docChg>
  </pc:docChgLst>
  <pc:docChgLst>
    <pc:chgData name="Hall, Patty" userId="S::patty.a.hall@honeywell.com::381f51c7-5ece-4c39-97c3-18a1d8ddd378" providerId="AD" clId="Web-{3DB9D699-3538-4996-BB1F-BBA6C614675C}"/>
    <pc:docChg chg="modSld">
      <pc:chgData name="Hall, Patty" userId="S::patty.a.hall@honeywell.com::381f51c7-5ece-4c39-97c3-18a1d8ddd378" providerId="AD" clId="Web-{3DB9D699-3538-4996-BB1F-BBA6C614675C}" dt="2020-10-08T20:05:51.050" v="16" actId="20577"/>
      <pc:docMkLst>
        <pc:docMk/>
      </pc:docMkLst>
      <pc:sldChg chg="addSp">
        <pc:chgData name="Hall, Patty" userId="S::patty.a.hall@honeywell.com::381f51c7-5ece-4c39-97c3-18a1d8ddd378" providerId="AD" clId="Web-{3DB9D699-3538-4996-BB1F-BBA6C614675C}" dt="2020-10-08T20:03:41.562" v="0"/>
        <pc:sldMkLst>
          <pc:docMk/>
          <pc:sldMk cId="3264306054" sldId="358"/>
        </pc:sldMkLst>
        <pc:spChg chg="add">
          <ac:chgData name="Hall, Patty" userId="S::patty.a.hall@honeywell.com::381f51c7-5ece-4c39-97c3-18a1d8ddd378" providerId="AD" clId="Web-{3DB9D699-3538-4996-BB1F-BBA6C614675C}" dt="2020-10-08T20:03:41.562" v="0"/>
          <ac:spMkLst>
            <pc:docMk/>
            <pc:sldMk cId="3264306054" sldId="358"/>
            <ac:spMk id="3" creationId="{A0EB9654-7B0E-4900-9A57-9F7A738B11B3}"/>
          </ac:spMkLst>
        </pc:spChg>
      </pc:sldChg>
      <pc:sldChg chg="modSp">
        <pc:chgData name="Hall, Patty" userId="S::patty.a.hall@honeywell.com::381f51c7-5ece-4c39-97c3-18a1d8ddd378" providerId="AD" clId="Web-{3DB9D699-3538-4996-BB1F-BBA6C614675C}" dt="2020-10-08T20:05:51.050" v="16" actId="20577"/>
        <pc:sldMkLst>
          <pc:docMk/>
          <pc:sldMk cId="1535651300" sldId="257009"/>
        </pc:sldMkLst>
        <pc:spChg chg="mod">
          <ac:chgData name="Hall, Patty" userId="S::patty.a.hall@honeywell.com::381f51c7-5ece-4c39-97c3-18a1d8ddd378" providerId="AD" clId="Web-{3DB9D699-3538-4996-BB1F-BBA6C614675C}" dt="2020-10-08T20:05:51.050" v="16" actId="20577"/>
          <ac:spMkLst>
            <pc:docMk/>
            <pc:sldMk cId="1535651300" sldId="257009"/>
            <ac:spMk id="5" creationId="{C6296B7B-3A75-4371-84E0-D23537EDFF98}"/>
          </ac:spMkLst>
        </pc:spChg>
      </pc:sldChg>
    </pc:docChg>
  </pc:docChgLst>
  <pc:docChgLst>
    <pc:chgData name="Backes, Ellie" userId="S::elizabeth.backes@honeywell.com::9f4cba5d-83cf-4823-a693-b43cb61c0836" providerId="AD" clId="Web-{CB5A9376-CF7D-40B5-8F65-3FFAF6F8C6E2}"/>
    <pc:docChg chg="addSld modSld sldOrd">
      <pc:chgData name="Backes, Ellie" userId="S::elizabeth.backes@honeywell.com::9f4cba5d-83cf-4823-a693-b43cb61c0836" providerId="AD" clId="Web-{CB5A9376-CF7D-40B5-8F65-3FFAF6F8C6E2}" dt="2020-10-12T12:51:41.379" v="26"/>
      <pc:docMkLst>
        <pc:docMk/>
      </pc:docMkLst>
      <pc:sldChg chg="addSp delSp modSp">
        <pc:chgData name="Backes, Ellie" userId="S::elizabeth.backes@honeywell.com::9f4cba5d-83cf-4823-a693-b43cb61c0836" providerId="AD" clId="Web-{CB5A9376-CF7D-40B5-8F65-3FFAF6F8C6E2}" dt="2020-10-12T12:49:10.455" v="3"/>
        <pc:sldMkLst>
          <pc:docMk/>
          <pc:sldMk cId="1692817617" sldId="355"/>
        </pc:sldMkLst>
        <pc:picChg chg="add del mod">
          <ac:chgData name="Backes, Ellie" userId="S::elizabeth.backes@honeywell.com::9f4cba5d-83cf-4823-a693-b43cb61c0836" providerId="AD" clId="Web-{CB5A9376-CF7D-40B5-8F65-3FFAF6F8C6E2}" dt="2020-10-12T12:49:10.455" v="3"/>
          <ac:picMkLst>
            <pc:docMk/>
            <pc:sldMk cId="1692817617" sldId="355"/>
            <ac:picMk id="3" creationId="{A9DC46E6-C6D2-4310-8B94-B8DD0AC130D2}"/>
          </ac:picMkLst>
        </pc:picChg>
      </pc:sldChg>
      <pc:sldChg chg="addSp delSp modSp new mod ord modClrScheme chgLayout">
        <pc:chgData name="Backes, Ellie" userId="S::elizabeth.backes@honeywell.com::9f4cba5d-83cf-4823-a693-b43cb61c0836" providerId="AD" clId="Web-{CB5A9376-CF7D-40B5-8F65-3FFAF6F8C6E2}" dt="2020-10-12T12:51:41.379" v="26"/>
        <pc:sldMkLst>
          <pc:docMk/>
          <pc:sldMk cId="2055553528" sldId="550144799"/>
        </pc:sldMkLst>
        <pc:spChg chg="del">
          <ac:chgData name="Backes, Ellie" userId="S::elizabeth.backes@honeywell.com::9f4cba5d-83cf-4823-a693-b43cb61c0836" providerId="AD" clId="Web-{CB5A9376-CF7D-40B5-8F65-3FFAF6F8C6E2}" dt="2020-10-12T12:49:31.862" v="5"/>
          <ac:spMkLst>
            <pc:docMk/>
            <pc:sldMk cId="2055553528" sldId="550144799"/>
            <ac:spMk id="2" creationId="{277D1253-BBD9-4796-82DE-A146F15AEDF9}"/>
          </ac:spMkLst>
        </pc:spChg>
        <pc:spChg chg="del">
          <ac:chgData name="Backes, Ellie" userId="S::elizabeth.backes@honeywell.com::9f4cba5d-83cf-4823-a693-b43cb61c0836" providerId="AD" clId="Web-{CB5A9376-CF7D-40B5-8F65-3FFAF6F8C6E2}" dt="2020-10-12T12:49:31.862" v="5"/>
          <ac:spMkLst>
            <pc:docMk/>
            <pc:sldMk cId="2055553528" sldId="550144799"/>
            <ac:spMk id="3" creationId="{A3FABD50-0EFB-4845-8571-F4E5DE33BB0E}"/>
          </ac:spMkLst>
        </pc:spChg>
        <pc:spChg chg="del mod ord">
          <ac:chgData name="Backes, Ellie" userId="S::elizabeth.backes@honeywell.com::9f4cba5d-83cf-4823-a693-b43cb61c0836" providerId="AD" clId="Web-{CB5A9376-CF7D-40B5-8F65-3FFAF6F8C6E2}" dt="2020-10-12T12:49:37.018" v="6"/>
          <ac:spMkLst>
            <pc:docMk/>
            <pc:sldMk cId="2055553528" sldId="550144799"/>
            <ac:spMk id="4" creationId="{341AF2EF-AA91-434E-9C89-340E768B6C81}"/>
          </ac:spMkLst>
        </pc:spChg>
        <pc:spChg chg="del mod ord">
          <ac:chgData name="Backes, Ellie" userId="S::elizabeth.backes@honeywell.com::9f4cba5d-83cf-4823-a693-b43cb61c0836" providerId="AD" clId="Web-{CB5A9376-CF7D-40B5-8F65-3FFAF6F8C6E2}" dt="2020-10-12T12:49:39.549" v="7"/>
          <ac:spMkLst>
            <pc:docMk/>
            <pc:sldMk cId="2055553528" sldId="550144799"/>
            <ac:spMk id="5" creationId="{3B88E557-EEAD-4FEF-942A-79FC1845FD49}"/>
          </ac:spMkLst>
        </pc:spChg>
        <pc:spChg chg="del mod ord">
          <ac:chgData name="Backes, Ellie" userId="S::elizabeth.backes@honeywell.com::9f4cba5d-83cf-4823-a693-b43cb61c0836" providerId="AD" clId="Web-{CB5A9376-CF7D-40B5-8F65-3FFAF6F8C6E2}" dt="2020-10-12T12:51:11.207" v="20"/>
          <ac:spMkLst>
            <pc:docMk/>
            <pc:sldMk cId="2055553528" sldId="550144799"/>
            <ac:spMk id="6" creationId="{EA1DFB33-E8DD-4FB2-804B-F732F908F79F}"/>
          </ac:spMkLst>
        </pc:spChg>
        <pc:spChg chg="mod ord">
          <ac:chgData name="Backes, Ellie" userId="S::elizabeth.backes@honeywell.com::9f4cba5d-83cf-4823-a693-b43cb61c0836" providerId="AD" clId="Web-{CB5A9376-CF7D-40B5-8F65-3FFAF6F8C6E2}" dt="2020-10-12T12:50:58.410" v="18"/>
          <ac:spMkLst>
            <pc:docMk/>
            <pc:sldMk cId="2055553528" sldId="550144799"/>
            <ac:spMk id="7" creationId="{B5D34173-24BA-4CA9-9C8A-9974DE3F2354}"/>
          </ac:spMkLst>
        </pc:spChg>
        <pc:spChg chg="add del mod ord">
          <ac:chgData name="Backes, Ellie" userId="S::elizabeth.backes@honeywell.com::9f4cba5d-83cf-4823-a693-b43cb61c0836" providerId="AD" clId="Web-{CB5A9376-CF7D-40B5-8F65-3FFAF6F8C6E2}" dt="2020-10-12T12:49:43.706" v="8"/>
          <ac:spMkLst>
            <pc:docMk/>
            <pc:sldMk cId="2055553528" sldId="550144799"/>
            <ac:spMk id="8" creationId="{E96F2B5B-B628-4AFC-A71C-F41C708F5815}"/>
          </ac:spMkLst>
        </pc:spChg>
        <pc:spChg chg="add del mod ord">
          <ac:chgData name="Backes, Ellie" userId="S::elizabeth.backes@honeywell.com::9f4cba5d-83cf-4823-a693-b43cb61c0836" providerId="AD" clId="Web-{CB5A9376-CF7D-40B5-8F65-3FFAF6F8C6E2}" dt="2020-10-12T12:51:14.238" v="22"/>
          <ac:spMkLst>
            <pc:docMk/>
            <pc:sldMk cId="2055553528" sldId="550144799"/>
            <ac:spMk id="10" creationId="{7B9D2266-9067-46EE-AD6F-00205872731A}"/>
          </ac:spMkLst>
        </pc:spChg>
        <pc:picChg chg="add mod">
          <ac:chgData name="Backes, Ellie" userId="S::elizabeth.backes@honeywell.com::9f4cba5d-83cf-4823-a693-b43cb61c0836" providerId="AD" clId="Web-{CB5A9376-CF7D-40B5-8F65-3FFAF6F8C6E2}" dt="2020-10-12T12:51:30.035" v="25" actId="1076"/>
          <ac:picMkLst>
            <pc:docMk/>
            <pc:sldMk cId="2055553528" sldId="550144799"/>
            <ac:picMk id="9" creationId="{D7210705-CAC9-47F2-B002-860CB5F69A0D}"/>
          </ac:picMkLst>
        </pc:picChg>
      </pc:sldChg>
    </pc:docChg>
  </pc:docChgLst>
  <pc:docChgLst>
    <pc:chgData name="Backes, Ellie" userId="S::elizabeth.backes@honeywell.com::9f4cba5d-83cf-4823-a693-b43cb61c0836" providerId="AD" clId="Web-{AD8ED587-1B98-4E58-BE53-AFE09D3821ED}"/>
    <pc:docChg chg="modSld">
      <pc:chgData name="Backes, Ellie" userId="S::elizabeth.backes@honeywell.com::9f4cba5d-83cf-4823-a693-b43cb61c0836" providerId="AD" clId="Web-{AD8ED587-1B98-4E58-BE53-AFE09D3821ED}" dt="2020-10-15T14:16:31.500" v="1" actId="20577"/>
      <pc:docMkLst>
        <pc:docMk/>
      </pc:docMkLst>
      <pc:sldChg chg="modSp">
        <pc:chgData name="Backes, Ellie" userId="S::elizabeth.backes@honeywell.com::9f4cba5d-83cf-4823-a693-b43cb61c0836" providerId="AD" clId="Web-{AD8ED587-1B98-4E58-BE53-AFE09D3821ED}" dt="2020-10-15T14:16:31.500" v="1" actId="20577"/>
        <pc:sldMkLst>
          <pc:docMk/>
          <pc:sldMk cId="3794475651" sldId="359"/>
        </pc:sldMkLst>
        <pc:spChg chg="mod">
          <ac:chgData name="Backes, Ellie" userId="S::elizabeth.backes@honeywell.com::9f4cba5d-83cf-4823-a693-b43cb61c0836" providerId="AD" clId="Web-{AD8ED587-1B98-4E58-BE53-AFE09D3821ED}" dt="2020-10-15T14:16:31.500" v="1" actId="20577"/>
          <ac:spMkLst>
            <pc:docMk/>
            <pc:sldMk cId="3794475651" sldId="359"/>
            <ac:spMk id="2" creationId="{2EC555BD-402C-D741-BED0-92EA98CCE586}"/>
          </ac:spMkLst>
        </pc:spChg>
      </pc:sldChg>
    </pc:docChg>
  </pc:docChgLst>
  <pc:docChgLst>
    <pc:chgData name="Hall, Patty" userId="S::patty.a.hall@honeywell.com::381f51c7-5ece-4c39-97c3-18a1d8ddd378" providerId="AD" clId="Web-{AABBEB0B-601F-4620-8447-B40F17B1F6B0}"/>
    <pc:docChg chg="modSld">
      <pc:chgData name="Hall, Patty" userId="S::patty.a.hall@honeywell.com::381f51c7-5ece-4c39-97c3-18a1d8ddd378" providerId="AD" clId="Web-{AABBEB0B-601F-4620-8447-B40F17B1F6B0}" dt="2020-10-08T13:54:09.067" v="23" actId="20577"/>
      <pc:docMkLst>
        <pc:docMk/>
      </pc:docMkLst>
      <pc:sldChg chg="modSp">
        <pc:chgData name="Hall, Patty" userId="S::patty.a.hall@honeywell.com::381f51c7-5ece-4c39-97c3-18a1d8ddd378" providerId="AD" clId="Web-{AABBEB0B-601F-4620-8447-B40F17B1F6B0}" dt="2020-10-08T13:54:06.380" v="21" actId="20577"/>
        <pc:sldMkLst>
          <pc:docMk/>
          <pc:sldMk cId="1640133364" sldId="550144781"/>
        </pc:sldMkLst>
        <pc:spChg chg="mod">
          <ac:chgData name="Hall, Patty" userId="S::patty.a.hall@honeywell.com::381f51c7-5ece-4c39-97c3-18a1d8ddd378" providerId="AD" clId="Web-{AABBEB0B-601F-4620-8447-B40F17B1F6B0}" dt="2020-10-08T13:54:06.380" v="21" actId="20577"/>
          <ac:spMkLst>
            <pc:docMk/>
            <pc:sldMk cId="1640133364" sldId="550144781"/>
            <ac:spMk id="63" creationId="{407D4DC6-4B83-4A78-ABC3-0CDCA762ACEF}"/>
          </ac:spMkLst>
        </pc:spChg>
      </pc:sldChg>
    </pc:docChg>
  </pc:docChgLst>
  <pc:docChgLst>
    <pc:chgData name="Hall, Patty" userId="S::patty.a.hall@honeywell.com::381f51c7-5ece-4c39-97c3-18a1d8ddd378" providerId="AD" clId="Web-{14FDE5E7-B595-420C-8B8A-5F4FB16A840C}"/>
    <pc:docChg chg="modSld">
      <pc:chgData name="Hall, Patty" userId="S::patty.a.hall@honeywell.com::381f51c7-5ece-4c39-97c3-18a1d8ddd378" providerId="AD" clId="Web-{14FDE5E7-B595-420C-8B8A-5F4FB16A840C}" dt="2020-10-08T20:09:02.336" v="4"/>
      <pc:docMkLst>
        <pc:docMk/>
      </pc:docMkLst>
      <pc:sldChg chg="addSp delSp modSp">
        <pc:chgData name="Hall, Patty" userId="S::patty.a.hall@honeywell.com::381f51c7-5ece-4c39-97c3-18a1d8ddd378" providerId="AD" clId="Web-{14FDE5E7-B595-420C-8B8A-5F4FB16A840C}" dt="2020-10-08T20:09:02.336" v="4"/>
        <pc:sldMkLst>
          <pc:docMk/>
          <pc:sldMk cId="3264306054" sldId="358"/>
        </pc:sldMkLst>
        <pc:spChg chg="add del mod">
          <ac:chgData name="Hall, Patty" userId="S::patty.a.hall@honeywell.com::381f51c7-5ece-4c39-97c3-18a1d8ddd378" providerId="AD" clId="Web-{14FDE5E7-B595-420C-8B8A-5F4FB16A840C}" dt="2020-10-08T20:09:02.336" v="4"/>
          <ac:spMkLst>
            <pc:docMk/>
            <pc:sldMk cId="3264306054" sldId="358"/>
            <ac:spMk id="9" creationId="{035FE3E8-74F6-4D26-828D-0FB0BA9058EA}"/>
          </ac:spMkLst>
        </pc:spChg>
      </pc:sldChg>
    </pc:docChg>
  </pc:docChgLst>
  <pc:docChgLst>
    <pc:chgData name="Backes, Ellie" userId="S::elizabeth.backes@honeywell.com::9f4cba5d-83cf-4823-a693-b43cb61c0836" providerId="AD" clId="Web-{12E62731-B303-443A-8FD3-6E70DFE16AB2}"/>
    <pc:docChg chg="modSld">
      <pc:chgData name="Backes, Ellie" userId="S::elizabeth.backes@honeywell.com::9f4cba5d-83cf-4823-a693-b43cb61c0836" providerId="AD" clId="Web-{12E62731-B303-443A-8FD3-6E70DFE16AB2}" dt="2020-10-09T19:04:17.338" v="0" actId="20577"/>
      <pc:docMkLst>
        <pc:docMk/>
      </pc:docMkLst>
      <pc:sldChg chg="modSp">
        <pc:chgData name="Backes, Ellie" userId="S::elizabeth.backes@honeywell.com::9f4cba5d-83cf-4823-a693-b43cb61c0836" providerId="AD" clId="Web-{12E62731-B303-443A-8FD3-6E70DFE16AB2}" dt="2020-10-09T19:04:17.338" v="0" actId="20577"/>
        <pc:sldMkLst>
          <pc:docMk/>
          <pc:sldMk cId="3210747802" sldId="257013"/>
        </pc:sldMkLst>
        <pc:spChg chg="mod">
          <ac:chgData name="Backes, Ellie" userId="S::elizabeth.backes@honeywell.com::9f4cba5d-83cf-4823-a693-b43cb61c0836" providerId="AD" clId="Web-{12E62731-B303-443A-8FD3-6E70DFE16AB2}" dt="2020-10-09T19:04:17.338" v="0" actId="20577"/>
          <ac:spMkLst>
            <pc:docMk/>
            <pc:sldMk cId="3210747802" sldId="257013"/>
            <ac:spMk id="3" creationId="{172D9C2C-6246-4890-9734-2FA2D7CEC7DD}"/>
          </ac:spMkLst>
        </pc:spChg>
      </pc:sldChg>
    </pc:docChg>
  </pc:docChgLst>
  <pc:docChgLst>
    <pc:chgData name="Backes, Ellie" userId="S::elizabeth.backes@honeywell.com::9f4cba5d-83cf-4823-a693-b43cb61c0836" providerId="AD" clId="Web-{0FA2245E-2D57-44D8-80B9-2A078D5B9788}"/>
    <pc:docChg chg="modSld">
      <pc:chgData name="Backes, Ellie" userId="S::elizabeth.backes@honeywell.com::9f4cba5d-83cf-4823-a693-b43cb61c0836" providerId="AD" clId="Web-{0FA2245E-2D57-44D8-80B9-2A078D5B9788}" dt="2020-10-07T21:41:23.107" v="53" actId="1076"/>
      <pc:docMkLst>
        <pc:docMk/>
      </pc:docMkLst>
      <pc:sldChg chg="modSp">
        <pc:chgData name="Backes, Ellie" userId="S::elizabeth.backes@honeywell.com::9f4cba5d-83cf-4823-a693-b43cb61c0836" providerId="AD" clId="Web-{0FA2245E-2D57-44D8-80B9-2A078D5B9788}" dt="2020-10-07T21:34:16.839" v="49" actId="14100"/>
        <pc:sldMkLst>
          <pc:docMk/>
          <pc:sldMk cId="3940604056" sldId="550144778"/>
        </pc:sldMkLst>
        <pc:spChg chg="mod">
          <ac:chgData name="Backes, Ellie" userId="S::elizabeth.backes@honeywell.com::9f4cba5d-83cf-4823-a693-b43cb61c0836" providerId="AD" clId="Web-{0FA2245E-2D57-44D8-80B9-2A078D5B9788}" dt="2020-10-07T21:34:16.839" v="49" actId="14100"/>
          <ac:spMkLst>
            <pc:docMk/>
            <pc:sldMk cId="3940604056" sldId="550144778"/>
            <ac:spMk id="3" creationId="{C0793014-CE6F-4207-9DB6-E1D03895051D}"/>
          </ac:spMkLst>
        </pc:spChg>
      </pc:sldChg>
      <pc:sldChg chg="addSp delSp modSp">
        <pc:chgData name="Backes, Ellie" userId="S::elizabeth.backes@honeywell.com::9f4cba5d-83cf-4823-a693-b43cb61c0836" providerId="AD" clId="Web-{0FA2245E-2D57-44D8-80B9-2A078D5B9788}" dt="2020-10-07T21:41:23.107" v="53" actId="1076"/>
        <pc:sldMkLst>
          <pc:docMk/>
          <pc:sldMk cId="2693711882" sldId="550144780"/>
        </pc:sldMkLst>
        <pc:picChg chg="add del mod">
          <ac:chgData name="Backes, Ellie" userId="S::elizabeth.backes@honeywell.com::9f4cba5d-83cf-4823-a693-b43cb61c0836" providerId="AD" clId="Web-{0FA2245E-2D57-44D8-80B9-2A078D5B9788}" dt="2020-10-07T21:28:54.408" v="7"/>
          <ac:picMkLst>
            <pc:docMk/>
            <pc:sldMk cId="2693711882" sldId="550144780"/>
            <ac:picMk id="3" creationId="{F58F035C-FF73-4E72-A3BF-F135368B1C62}"/>
          </ac:picMkLst>
        </pc:picChg>
        <pc:picChg chg="add mod">
          <ac:chgData name="Backes, Ellie" userId="S::elizabeth.backes@honeywell.com::9f4cba5d-83cf-4823-a693-b43cb61c0836" providerId="AD" clId="Web-{0FA2245E-2D57-44D8-80B9-2A078D5B9788}" dt="2020-10-07T21:41:23.107" v="53" actId="1076"/>
          <ac:picMkLst>
            <pc:docMk/>
            <pc:sldMk cId="2693711882" sldId="550144780"/>
            <ac:picMk id="5" creationId="{7F0A9401-FF84-4CAC-8009-E7B6F0CC87C4}"/>
          </ac:picMkLst>
        </pc:picChg>
        <pc:picChg chg="del">
          <ac:chgData name="Backes, Ellie" userId="S::elizabeth.backes@honeywell.com::9f4cba5d-83cf-4823-a693-b43cb61c0836" providerId="AD" clId="Web-{0FA2245E-2D57-44D8-80B9-2A078D5B9788}" dt="2020-10-07T21:28:47.626" v="5"/>
          <ac:picMkLst>
            <pc:docMk/>
            <pc:sldMk cId="2693711882" sldId="550144780"/>
            <ac:picMk id="13" creationId="{4094AFC7-EAA0-1941-83DC-8D18569ADD9D}"/>
          </ac:picMkLst>
        </pc:picChg>
      </pc:sldChg>
    </pc:docChg>
  </pc:docChgLst>
  <pc:docChgLst>
    <pc:chgData name="Backes, Ellie" userId="S::elizabeth.backes@honeywell.com::9f4cba5d-83cf-4823-a693-b43cb61c0836" providerId="AD" clId="Web-{D42E5851-CA7B-4BC8-9F90-938879E5CA30}"/>
    <pc:docChg chg="modSld">
      <pc:chgData name="Backes, Ellie" userId="S::elizabeth.backes@honeywell.com::9f4cba5d-83cf-4823-a693-b43cb61c0836" providerId="AD" clId="Web-{D42E5851-CA7B-4BC8-9F90-938879E5CA30}" dt="2020-10-08T12:40:50.937" v="37" actId="20577"/>
      <pc:docMkLst>
        <pc:docMk/>
      </pc:docMkLst>
      <pc:sldChg chg="modSp">
        <pc:chgData name="Backes, Ellie" userId="S::elizabeth.backes@honeywell.com::9f4cba5d-83cf-4823-a693-b43cb61c0836" providerId="AD" clId="Web-{D42E5851-CA7B-4BC8-9F90-938879E5CA30}" dt="2020-10-08T12:39:57.265" v="0" actId="20577"/>
        <pc:sldMkLst>
          <pc:docMk/>
          <pc:sldMk cId="3794475651" sldId="359"/>
        </pc:sldMkLst>
        <pc:spChg chg="mod">
          <ac:chgData name="Backes, Ellie" userId="S::elizabeth.backes@honeywell.com::9f4cba5d-83cf-4823-a693-b43cb61c0836" providerId="AD" clId="Web-{D42E5851-CA7B-4BC8-9F90-938879E5CA30}" dt="2020-10-08T12:39:57.265" v="0" actId="20577"/>
          <ac:spMkLst>
            <pc:docMk/>
            <pc:sldMk cId="3794475651" sldId="359"/>
            <ac:spMk id="2" creationId="{2EC555BD-402C-D741-BED0-92EA98CCE586}"/>
          </ac:spMkLst>
        </pc:spChg>
      </pc:sldChg>
      <pc:sldChg chg="modSp">
        <pc:chgData name="Backes, Ellie" userId="S::elizabeth.backes@honeywell.com::9f4cba5d-83cf-4823-a693-b43cb61c0836" providerId="AD" clId="Web-{D42E5851-CA7B-4BC8-9F90-938879E5CA30}" dt="2020-10-08T12:40:50.937" v="37" actId="20577"/>
        <pc:sldMkLst>
          <pc:docMk/>
          <pc:sldMk cId="1640133364" sldId="550144781"/>
        </pc:sldMkLst>
        <pc:spChg chg="mod">
          <ac:chgData name="Backes, Ellie" userId="S::elizabeth.backes@honeywell.com::9f4cba5d-83cf-4823-a693-b43cb61c0836" providerId="AD" clId="Web-{D42E5851-CA7B-4BC8-9F90-938879E5CA30}" dt="2020-10-08T12:40:32.734" v="23" actId="20577"/>
          <ac:spMkLst>
            <pc:docMk/>
            <pc:sldMk cId="1640133364" sldId="550144781"/>
            <ac:spMk id="23" creationId="{DA9CD55E-BD7F-4122-9049-0CCE589BDA9C}"/>
          </ac:spMkLst>
        </pc:spChg>
        <pc:spChg chg="mod">
          <ac:chgData name="Backes, Ellie" userId="S::elizabeth.backes@honeywell.com::9f4cba5d-83cf-4823-a693-b43cb61c0836" providerId="AD" clId="Web-{D42E5851-CA7B-4BC8-9F90-938879E5CA30}" dt="2020-10-08T12:40:28.531" v="19" actId="20577"/>
          <ac:spMkLst>
            <pc:docMk/>
            <pc:sldMk cId="1640133364" sldId="550144781"/>
            <ac:spMk id="24" creationId="{7562ED93-3149-44B6-BBC8-CE22C08975E0}"/>
          </ac:spMkLst>
        </pc:spChg>
        <pc:spChg chg="mod">
          <ac:chgData name="Backes, Ellie" userId="S::elizabeth.backes@honeywell.com::9f4cba5d-83cf-4823-a693-b43cb61c0836" providerId="AD" clId="Web-{D42E5851-CA7B-4BC8-9F90-938879E5CA30}" dt="2020-10-08T12:40:22.125" v="13" actId="20577"/>
          <ac:spMkLst>
            <pc:docMk/>
            <pc:sldMk cId="1640133364" sldId="550144781"/>
            <ac:spMk id="25" creationId="{F4B7FE59-1FEA-4698-B29A-CD27BCC66790}"/>
          </ac:spMkLst>
        </pc:spChg>
        <pc:spChg chg="mod">
          <ac:chgData name="Backes, Ellie" userId="S::elizabeth.backes@honeywell.com::9f4cba5d-83cf-4823-a693-b43cb61c0836" providerId="AD" clId="Web-{D42E5851-CA7B-4BC8-9F90-938879E5CA30}" dt="2020-10-08T12:40:36.859" v="29" actId="20577"/>
          <ac:spMkLst>
            <pc:docMk/>
            <pc:sldMk cId="1640133364" sldId="550144781"/>
            <ac:spMk id="26" creationId="{9A78CA2F-0FBA-4C6A-8489-9DE54C6C6202}"/>
          </ac:spMkLst>
        </pc:spChg>
        <pc:spChg chg="mod">
          <ac:chgData name="Backes, Ellie" userId="S::elizabeth.backes@honeywell.com::9f4cba5d-83cf-4823-a693-b43cb61c0836" providerId="AD" clId="Web-{D42E5851-CA7B-4BC8-9F90-938879E5CA30}" dt="2020-10-08T12:40:42.328" v="35" actId="20577"/>
          <ac:spMkLst>
            <pc:docMk/>
            <pc:sldMk cId="1640133364" sldId="550144781"/>
            <ac:spMk id="27" creationId="{8847F5DE-6D7A-4DEC-9287-D195791B86F7}"/>
          </ac:spMkLst>
        </pc:spChg>
        <pc:spChg chg="mod">
          <ac:chgData name="Backes, Ellie" userId="S::elizabeth.backes@honeywell.com::9f4cba5d-83cf-4823-a693-b43cb61c0836" providerId="AD" clId="Web-{D42E5851-CA7B-4BC8-9F90-938879E5CA30}" dt="2020-10-08T12:40:50.937" v="37" actId="20577"/>
          <ac:spMkLst>
            <pc:docMk/>
            <pc:sldMk cId="1640133364" sldId="550144781"/>
            <ac:spMk id="48" creationId="{99401D49-6DA0-4FE2-A8DC-07F12D3E8E12}"/>
          </ac:spMkLst>
        </pc:spChg>
      </pc:sldChg>
    </pc:docChg>
  </pc:docChgLst>
  <pc:docChgLst>
    <pc:chgData name="Backes, Ellie" userId="9f4cba5d-83cf-4823-a693-b43cb61c0836" providerId="ADAL" clId="{7587ED56-634A-4C3D-8F89-50C6310A7E03}"/>
    <pc:docChg chg="undo custSel delSld modSld sldOrd">
      <pc:chgData name="Backes, Ellie" userId="9f4cba5d-83cf-4823-a693-b43cb61c0836" providerId="ADAL" clId="{7587ED56-634A-4C3D-8F89-50C6310A7E03}" dt="2020-12-09T20:23:22.654" v="945" actId="207"/>
      <pc:docMkLst>
        <pc:docMk/>
      </pc:docMkLst>
      <pc:sldChg chg="addSp delSp modSp del ord">
        <pc:chgData name="Backes, Ellie" userId="9f4cba5d-83cf-4823-a693-b43cb61c0836" providerId="ADAL" clId="{7587ED56-634A-4C3D-8F89-50C6310A7E03}" dt="2020-12-09T19:56:04.563" v="467" actId="2696"/>
        <pc:sldMkLst>
          <pc:docMk/>
          <pc:sldMk cId="1692817617" sldId="355"/>
        </pc:sldMkLst>
        <pc:spChg chg="add mod">
          <ac:chgData name="Backes, Ellie" userId="9f4cba5d-83cf-4823-a693-b43cb61c0836" providerId="ADAL" clId="{7587ED56-634A-4C3D-8F89-50C6310A7E03}" dt="2020-12-09T19:53:08.409" v="460" actId="20577"/>
          <ac:spMkLst>
            <pc:docMk/>
            <pc:sldMk cId="1692817617" sldId="355"/>
            <ac:spMk id="7" creationId="{9E35688F-D4E7-492E-9DA1-2A01BBD7C196}"/>
          </ac:spMkLst>
        </pc:spChg>
        <pc:spChg chg="add del">
          <ac:chgData name="Backes, Ellie" userId="9f4cba5d-83cf-4823-a693-b43cb61c0836" providerId="ADAL" clId="{7587ED56-634A-4C3D-8F89-50C6310A7E03}" dt="2020-12-09T19:53:00.893" v="458" actId="478"/>
          <ac:spMkLst>
            <pc:docMk/>
            <pc:sldMk cId="1692817617" sldId="355"/>
            <ac:spMk id="9" creationId="{2202A313-4CFC-43B2-B9D1-A2F1F6F996D3}"/>
          </ac:spMkLst>
        </pc:spChg>
        <pc:picChg chg="add">
          <ac:chgData name="Backes, Ellie" userId="9f4cba5d-83cf-4823-a693-b43cb61c0836" providerId="ADAL" clId="{7587ED56-634A-4C3D-8F89-50C6310A7E03}" dt="2020-12-09T19:52:39.939" v="456"/>
          <ac:picMkLst>
            <pc:docMk/>
            <pc:sldMk cId="1692817617" sldId="355"/>
            <ac:picMk id="8" creationId="{94ABD689-E6B6-4B04-8FBB-F746408309C3}"/>
          </ac:picMkLst>
        </pc:picChg>
      </pc:sldChg>
      <pc:sldChg chg="addSp delSp modSp setBg">
        <pc:chgData name="Backes, Ellie" userId="9f4cba5d-83cf-4823-a693-b43cb61c0836" providerId="ADAL" clId="{7587ED56-634A-4C3D-8F89-50C6310A7E03}" dt="2020-12-09T19:53:54.599" v="466" actId="1076"/>
        <pc:sldMkLst>
          <pc:docMk/>
          <pc:sldMk cId="3264306054" sldId="358"/>
        </pc:sldMkLst>
        <pc:spChg chg="mod">
          <ac:chgData name="Backes, Ellie" userId="9f4cba5d-83cf-4823-a693-b43cb61c0836" providerId="ADAL" clId="{7587ED56-634A-4C3D-8F89-50C6310A7E03}" dt="2020-12-09T19:53:54.599" v="466" actId="1076"/>
          <ac:spMkLst>
            <pc:docMk/>
            <pc:sldMk cId="3264306054" sldId="358"/>
            <ac:spMk id="2" creationId="{00000000-0000-0000-0000-000000000000}"/>
          </ac:spMkLst>
        </pc:spChg>
        <pc:spChg chg="del mod">
          <ac:chgData name="Backes, Ellie" userId="9f4cba5d-83cf-4823-a693-b43cb61c0836" providerId="ADAL" clId="{7587ED56-634A-4C3D-8F89-50C6310A7E03}" dt="2020-12-09T19:25:09.588" v="4" actId="478"/>
          <ac:spMkLst>
            <pc:docMk/>
            <pc:sldMk cId="3264306054" sldId="358"/>
            <ac:spMk id="3" creationId="{A0EB9654-7B0E-4900-9A57-9F7A738B11B3}"/>
          </ac:spMkLst>
        </pc:spChg>
        <pc:spChg chg="mod">
          <ac:chgData name="Backes, Ellie" userId="9f4cba5d-83cf-4823-a693-b43cb61c0836" providerId="ADAL" clId="{7587ED56-634A-4C3D-8F89-50C6310A7E03}" dt="2020-12-09T19:33:39.476" v="175" actId="207"/>
          <ac:spMkLst>
            <pc:docMk/>
            <pc:sldMk cId="3264306054" sldId="358"/>
            <ac:spMk id="4" creationId="{00000000-0000-0000-0000-000000000000}"/>
          </ac:spMkLst>
        </pc:spChg>
        <pc:spChg chg="mod">
          <ac:chgData name="Backes, Ellie" userId="9f4cba5d-83cf-4823-a693-b43cb61c0836" providerId="ADAL" clId="{7587ED56-634A-4C3D-8F89-50C6310A7E03}" dt="2020-12-09T19:34:40.908" v="277" actId="2711"/>
          <ac:spMkLst>
            <pc:docMk/>
            <pc:sldMk cId="3264306054" sldId="358"/>
            <ac:spMk id="5" creationId="{7A4A0534-868D-F643-9379-F91D8B1F9050}"/>
          </ac:spMkLst>
        </pc:spChg>
        <pc:spChg chg="del mod">
          <ac:chgData name="Backes, Ellie" userId="9f4cba5d-83cf-4823-a693-b43cb61c0836" providerId="ADAL" clId="{7587ED56-634A-4C3D-8F89-50C6310A7E03}" dt="2020-12-09T19:53:40.774" v="463" actId="478"/>
          <ac:spMkLst>
            <pc:docMk/>
            <pc:sldMk cId="3264306054" sldId="358"/>
            <ac:spMk id="8" creationId="{35EA631E-519B-1F42-8101-0401C2579751}"/>
          </ac:spMkLst>
        </pc:spChg>
        <pc:spChg chg="del mod">
          <ac:chgData name="Backes, Ellie" userId="9f4cba5d-83cf-4823-a693-b43cb61c0836" providerId="ADAL" clId="{7587ED56-634A-4C3D-8F89-50C6310A7E03}" dt="2020-12-09T19:25:08.050" v="3" actId="478"/>
          <ac:spMkLst>
            <pc:docMk/>
            <pc:sldMk cId="3264306054" sldId="358"/>
            <ac:spMk id="9" creationId="{2CF574D4-7AEF-41A6-B4CB-2EF0856F0283}"/>
          </ac:spMkLst>
        </pc:spChg>
        <pc:spChg chg="add mod">
          <ac:chgData name="Backes, Ellie" userId="9f4cba5d-83cf-4823-a693-b43cb61c0836" providerId="ADAL" clId="{7587ED56-634A-4C3D-8F89-50C6310A7E03}" dt="2020-12-09T19:53:47.576" v="465" actId="1076"/>
          <ac:spMkLst>
            <pc:docMk/>
            <pc:sldMk cId="3264306054" sldId="358"/>
            <ac:spMk id="12" creationId="{39AA9B15-3362-4E73-87F7-F43650788C84}"/>
          </ac:spMkLst>
        </pc:spChg>
        <pc:spChg chg="add mod">
          <ac:chgData name="Backes, Ellie" userId="9f4cba5d-83cf-4823-a693-b43cb61c0836" providerId="ADAL" clId="{7587ED56-634A-4C3D-8F89-50C6310A7E03}" dt="2020-12-09T19:53:44.896" v="464" actId="1076"/>
          <ac:spMkLst>
            <pc:docMk/>
            <pc:sldMk cId="3264306054" sldId="358"/>
            <ac:spMk id="13" creationId="{6B3C8DFD-14FB-4F06-AD45-38DB3316F800}"/>
          </ac:spMkLst>
        </pc:spChg>
        <pc:picChg chg="mod">
          <ac:chgData name="Backes, Ellie" userId="9f4cba5d-83cf-4823-a693-b43cb61c0836" providerId="ADAL" clId="{7587ED56-634A-4C3D-8F89-50C6310A7E03}" dt="2020-12-09T19:33:46.700" v="196" actId="1035"/>
          <ac:picMkLst>
            <pc:docMk/>
            <pc:sldMk cId="3264306054" sldId="358"/>
            <ac:picMk id="11" creationId="{EB15941D-CDB4-4A9B-9BFA-DB8185118DD2}"/>
          </ac:picMkLst>
        </pc:picChg>
      </pc:sldChg>
      <pc:sldChg chg="addSp delSp modSp setBg">
        <pc:chgData name="Backes, Ellie" userId="9f4cba5d-83cf-4823-a693-b43cb61c0836" providerId="ADAL" clId="{7587ED56-634A-4C3D-8F89-50C6310A7E03}" dt="2020-12-09T19:50:13.647" v="451"/>
        <pc:sldMkLst>
          <pc:docMk/>
          <pc:sldMk cId="3794475651" sldId="359"/>
        </pc:sldMkLst>
        <pc:spChg chg="add del mod">
          <ac:chgData name="Backes, Ellie" userId="9f4cba5d-83cf-4823-a693-b43cb61c0836" providerId="ADAL" clId="{7587ED56-634A-4C3D-8F89-50C6310A7E03}" dt="2020-12-09T19:47:27.602" v="393"/>
          <ac:spMkLst>
            <pc:docMk/>
            <pc:sldMk cId="3794475651" sldId="359"/>
            <ac:spMk id="4" creationId="{42A76B6E-45BE-49ED-B2B8-F987BE8E11C8}"/>
          </ac:spMkLst>
        </pc:spChg>
        <pc:spChg chg="add del mod">
          <ac:chgData name="Backes, Ellie" userId="9f4cba5d-83cf-4823-a693-b43cb61c0836" providerId="ADAL" clId="{7587ED56-634A-4C3D-8F89-50C6310A7E03}" dt="2020-12-09T19:47:37.025" v="394"/>
          <ac:spMkLst>
            <pc:docMk/>
            <pc:sldMk cId="3794475651" sldId="359"/>
            <ac:spMk id="5" creationId="{9668FC99-8B3D-4115-8DA6-1F48B4068241}"/>
          </ac:spMkLst>
        </pc:spChg>
      </pc:sldChg>
      <pc:sldChg chg="addSp delSp modSp">
        <pc:chgData name="Backes, Ellie" userId="9f4cba5d-83cf-4823-a693-b43cb61c0836" providerId="ADAL" clId="{7587ED56-634A-4C3D-8F89-50C6310A7E03}" dt="2020-12-09T20:00:10.784" v="493" actId="478"/>
        <pc:sldMkLst>
          <pc:docMk/>
          <pc:sldMk cId="1451755123" sldId="360"/>
        </pc:sldMkLst>
        <pc:spChg chg="add del mod">
          <ac:chgData name="Backes, Ellie" userId="9f4cba5d-83cf-4823-a693-b43cb61c0836" providerId="ADAL" clId="{7587ED56-634A-4C3D-8F89-50C6310A7E03}" dt="2020-12-09T20:00:10.784" v="493" actId="478"/>
          <ac:spMkLst>
            <pc:docMk/>
            <pc:sldMk cId="1451755123" sldId="360"/>
            <ac:spMk id="3" creationId="{74F4E37E-C625-46F8-A9C4-63D0F228D1BA}"/>
          </ac:spMkLst>
        </pc:spChg>
      </pc:sldChg>
      <pc:sldChg chg="modSp">
        <pc:chgData name="Backes, Ellie" userId="9f4cba5d-83cf-4823-a693-b43cb61c0836" providerId="ADAL" clId="{7587ED56-634A-4C3D-8F89-50C6310A7E03}" dt="2020-12-09T20:16:42.655" v="851" actId="14100"/>
        <pc:sldMkLst>
          <pc:docMk/>
          <pc:sldMk cId="884473015" sldId="369"/>
        </pc:sldMkLst>
        <pc:spChg chg="mod">
          <ac:chgData name="Backes, Ellie" userId="9f4cba5d-83cf-4823-a693-b43cb61c0836" providerId="ADAL" clId="{7587ED56-634A-4C3D-8F89-50C6310A7E03}" dt="2020-12-09T20:16:42.655" v="851" actId="14100"/>
          <ac:spMkLst>
            <pc:docMk/>
            <pc:sldMk cId="884473015" sldId="369"/>
            <ac:spMk id="49" creationId="{43C3B767-98FD-4921-9B7B-E607FA6766A5}"/>
          </ac:spMkLst>
        </pc:spChg>
      </pc:sldChg>
      <pc:sldChg chg="modSp">
        <pc:chgData name="Backes, Ellie" userId="9f4cba5d-83cf-4823-a693-b43cb61c0836" providerId="ADAL" clId="{7587ED56-634A-4C3D-8F89-50C6310A7E03}" dt="2020-12-09T20:17:12.799" v="855" actId="20577"/>
        <pc:sldMkLst>
          <pc:docMk/>
          <pc:sldMk cId="797979482" sldId="373"/>
        </pc:sldMkLst>
        <pc:spChg chg="mod">
          <ac:chgData name="Backes, Ellie" userId="9f4cba5d-83cf-4823-a693-b43cb61c0836" providerId="ADAL" clId="{7587ED56-634A-4C3D-8F89-50C6310A7E03}" dt="2020-12-09T20:17:12.799" v="855" actId="20577"/>
          <ac:spMkLst>
            <pc:docMk/>
            <pc:sldMk cId="797979482" sldId="373"/>
            <ac:spMk id="2" creationId="{C581DB55-C5F7-485D-9B8B-663D25B064EF}"/>
          </ac:spMkLst>
        </pc:spChg>
        <pc:spChg chg="mod">
          <ac:chgData name="Backes, Ellie" userId="9f4cba5d-83cf-4823-a693-b43cb61c0836" providerId="ADAL" clId="{7587ED56-634A-4C3D-8F89-50C6310A7E03}" dt="2020-12-09T20:17:00.185" v="852" actId="14100"/>
          <ac:spMkLst>
            <pc:docMk/>
            <pc:sldMk cId="797979482" sldId="373"/>
            <ac:spMk id="5" creationId="{A8E13698-103B-456E-8B13-53B7445316EE}"/>
          </ac:spMkLst>
        </pc:spChg>
      </pc:sldChg>
      <pc:sldChg chg="addSp delSp modSp setBg">
        <pc:chgData name="Backes, Ellie" userId="9f4cba5d-83cf-4823-a693-b43cb61c0836" providerId="ADAL" clId="{7587ED56-634A-4C3D-8F89-50C6310A7E03}" dt="2020-12-09T20:23:22.654" v="945" actId="207"/>
        <pc:sldMkLst>
          <pc:docMk/>
          <pc:sldMk cId="2686061677" sldId="385"/>
        </pc:sldMkLst>
        <pc:spChg chg="add del mod">
          <ac:chgData name="Backes, Ellie" userId="9f4cba5d-83cf-4823-a693-b43cb61c0836" providerId="ADAL" clId="{7587ED56-634A-4C3D-8F89-50C6310A7E03}" dt="2020-12-09T20:22:03.624" v="934" actId="478"/>
          <ac:spMkLst>
            <pc:docMk/>
            <pc:sldMk cId="2686061677" sldId="385"/>
            <ac:spMk id="3" creationId="{5D8D38B5-A154-4D7D-AC59-F3C99A21D8FC}"/>
          </ac:spMkLst>
        </pc:spChg>
        <pc:spChg chg="add del mod">
          <ac:chgData name="Backes, Ellie" userId="9f4cba5d-83cf-4823-a693-b43cb61c0836" providerId="ADAL" clId="{7587ED56-634A-4C3D-8F89-50C6310A7E03}" dt="2020-12-09T20:22:12.954" v="936" actId="478"/>
          <ac:spMkLst>
            <pc:docMk/>
            <pc:sldMk cId="2686061677" sldId="385"/>
            <ac:spMk id="4" creationId="{4E6C73BA-DAA1-4677-B4E3-29D56021C3D6}"/>
          </ac:spMkLst>
        </pc:spChg>
        <pc:spChg chg="add del mod">
          <ac:chgData name="Backes, Ellie" userId="9f4cba5d-83cf-4823-a693-b43cb61c0836" providerId="ADAL" clId="{7587ED56-634A-4C3D-8F89-50C6310A7E03}" dt="2020-12-09T20:22:14.697" v="937" actId="478"/>
          <ac:spMkLst>
            <pc:docMk/>
            <pc:sldMk cId="2686061677" sldId="385"/>
            <ac:spMk id="5" creationId="{053EDD27-D4C7-4CE1-A358-EDACA46E5066}"/>
          </ac:spMkLst>
        </pc:spChg>
        <pc:spChg chg="mod">
          <ac:chgData name="Backes, Ellie" userId="9f4cba5d-83cf-4823-a693-b43cb61c0836" providerId="ADAL" clId="{7587ED56-634A-4C3D-8F89-50C6310A7E03}" dt="2020-12-09T20:23:22.654" v="945" actId="207"/>
          <ac:spMkLst>
            <pc:docMk/>
            <pc:sldMk cId="2686061677" sldId="385"/>
            <ac:spMk id="9" creationId="{F18AD44B-C856-40B8-816D-FAC61E97D6D6}"/>
          </ac:spMkLst>
        </pc:spChg>
        <pc:spChg chg="mod">
          <ac:chgData name="Backes, Ellie" userId="9f4cba5d-83cf-4823-a693-b43cb61c0836" providerId="ADAL" clId="{7587ED56-634A-4C3D-8F89-50C6310A7E03}" dt="2020-12-09T20:23:01.198" v="942" actId="207"/>
          <ac:spMkLst>
            <pc:docMk/>
            <pc:sldMk cId="2686061677" sldId="385"/>
            <ac:spMk id="28" creationId="{3FD30E8E-E550-436D-8B5C-DCB2E0DB5073}"/>
          </ac:spMkLst>
        </pc:spChg>
        <pc:spChg chg="mod">
          <ac:chgData name="Backes, Ellie" userId="9f4cba5d-83cf-4823-a693-b43cb61c0836" providerId="ADAL" clId="{7587ED56-634A-4C3D-8F89-50C6310A7E03}" dt="2020-12-09T20:23:07.967" v="943" actId="207"/>
          <ac:spMkLst>
            <pc:docMk/>
            <pc:sldMk cId="2686061677" sldId="385"/>
            <ac:spMk id="94" creationId="{C4BF6EF6-E8E6-4976-BADC-99828390E7BD}"/>
          </ac:spMkLst>
        </pc:spChg>
        <pc:picChg chg="del">
          <ac:chgData name="Backes, Ellie" userId="9f4cba5d-83cf-4823-a693-b43cb61c0836" providerId="ADAL" clId="{7587ED56-634A-4C3D-8F89-50C6310A7E03}" dt="2020-12-09T20:21:43.905" v="931" actId="478"/>
          <ac:picMkLst>
            <pc:docMk/>
            <pc:sldMk cId="2686061677" sldId="385"/>
            <ac:picMk id="27" creationId="{B80953DC-422D-4374-80CE-95F1C8E0F236}"/>
          </ac:picMkLst>
        </pc:picChg>
        <pc:picChg chg="del">
          <ac:chgData name="Backes, Ellie" userId="9f4cba5d-83cf-4823-a693-b43cb61c0836" providerId="ADAL" clId="{7587ED56-634A-4C3D-8F89-50C6310A7E03}" dt="2020-12-09T20:22:16.587" v="938" actId="478"/>
          <ac:picMkLst>
            <pc:docMk/>
            <pc:sldMk cId="2686061677" sldId="385"/>
            <ac:picMk id="29" creationId="{E4CBCCD3-3D58-42DB-B1BE-D08400B6628E}"/>
          </ac:picMkLst>
        </pc:picChg>
      </pc:sldChg>
      <pc:sldChg chg="modSp">
        <pc:chgData name="Backes, Ellie" userId="9f4cba5d-83cf-4823-a693-b43cb61c0836" providerId="ADAL" clId="{7587ED56-634A-4C3D-8F89-50C6310A7E03}" dt="2020-12-09T20:03:18.089" v="556" actId="1076"/>
        <pc:sldMkLst>
          <pc:docMk/>
          <pc:sldMk cId="434302028" sldId="389"/>
        </pc:sldMkLst>
        <pc:spChg chg="mod">
          <ac:chgData name="Backes, Ellie" userId="9f4cba5d-83cf-4823-a693-b43cb61c0836" providerId="ADAL" clId="{7587ED56-634A-4C3D-8F89-50C6310A7E03}" dt="2020-12-09T20:03:01.356" v="553" actId="1037"/>
          <ac:spMkLst>
            <pc:docMk/>
            <pc:sldMk cId="434302028" sldId="389"/>
            <ac:spMk id="4" creationId="{30475C95-453D-493C-A00D-FC10AE2B7C50}"/>
          </ac:spMkLst>
        </pc:spChg>
        <pc:spChg chg="mod">
          <ac:chgData name="Backes, Ellie" userId="9f4cba5d-83cf-4823-a693-b43cb61c0836" providerId="ADAL" clId="{7587ED56-634A-4C3D-8F89-50C6310A7E03}" dt="2020-12-09T20:03:18.089" v="556" actId="1076"/>
          <ac:spMkLst>
            <pc:docMk/>
            <pc:sldMk cId="434302028" sldId="389"/>
            <ac:spMk id="7" creationId="{FB16783E-DDB7-4968-A95C-B2612B96C772}"/>
          </ac:spMkLst>
        </pc:spChg>
        <pc:spChg chg="mod">
          <ac:chgData name="Backes, Ellie" userId="9f4cba5d-83cf-4823-a693-b43cb61c0836" providerId="ADAL" clId="{7587ED56-634A-4C3D-8F89-50C6310A7E03}" dt="2020-12-09T20:03:01.356" v="553" actId="1037"/>
          <ac:spMkLst>
            <pc:docMk/>
            <pc:sldMk cId="434302028" sldId="389"/>
            <ac:spMk id="8" creationId="{08791AAB-9018-44D5-A4F0-A53EF4B87520}"/>
          </ac:spMkLst>
        </pc:spChg>
        <pc:picChg chg="mod">
          <ac:chgData name="Backes, Ellie" userId="9f4cba5d-83cf-4823-a693-b43cb61c0836" providerId="ADAL" clId="{7587ED56-634A-4C3D-8F89-50C6310A7E03}" dt="2020-12-09T20:03:12.933" v="555" actId="1076"/>
          <ac:picMkLst>
            <pc:docMk/>
            <pc:sldMk cId="434302028" sldId="389"/>
            <ac:picMk id="15" creationId="{221CDDE5-3BED-4507-A5B2-704553D3863F}"/>
          </ac:picMkLst>
        </pc:picChg>
      </pc:sldChg>
      <pc:sldChg chg="addSp delSp modSp modCm">
        <pc:chgData name="Backes, Ellie" userId="9f4cba5d-83cf-4823-a693-b43cb61c0836" providerId="ADAL" clId="{7587ED56-634A-4C3D-8F89-50C6310A7E03}" dt="2020-12-09T20:01:28.147" v="500" actId="113"/>
        <pc:sldMkLst>
          <pc:docMk/>
          <pc:sldMk cId="3984921520" sldId="436"/>
        </pc:sldMkLst>
        <pc:spChg chg="mod">
          <ac:chgData name="Backes, Ellie" userId="9f4cba5d-83cf-4823-a693-b43cb61c0836" providerId="ADAL" clId="{7587ED56-634A-4C3D-8F89-50C6310A7E03}" dt="2020-12-09T20:01:28.147" v="500" actId="113"/>
          <ac:spMkLst>
            <pc:docMk/>
            <pc:sldMk cId="3984921520" sldId="436"/>
            <ac:spMk id="3" creationId="{64D5EE48-EE08-4D89-AC25-923735F324D4}"/>
          </ac:spMkLst>
        </pc:spChg>
        <pc:spChg chg="add del mod">
          <ac:chgData name="Backes, Ellie" userId="9f4cba5d-83cf-4823-a693-b43cb61c0836" providerId="ADAL" clId="{7587ED56-634A-4C3D-8F89-50C6310A7E03}" dt="2020-12-09T19:48:36.943" v="400"/>
          <ac:spMkLst>
            <pc:docMk/>
            <pc:sldMk cId="3984921520" sldId="436"/>
            <ac:spMk id="4" creationId="{82F00821-EC2E-4CB5-8278-395602A5EAD0}"/>
          </ac:spMkLst>
        </pc:spChg>
        <pc:spChg chg="add del mod">
          <ac:chgData name="Backes, Ellie" userId="9f4cba5d-83cf-4823-a693-b43cb61c0836" providerId="ADAL" clId="{7587ED56-634A-4C3D-8F89-50C6310A7E03}" dt="2020-12-09T19:48:39.891" v="401" actId="478"/>
          <ac:spMkLst>
            <pc:docMk/>
            <pc:sldMk cId="3984921520" sldId="436"/>
            <ac:spMk id="5" creationId="{D89CCF33-74C0-4028-B8D9-A3EDC2A47FCA}"/>
          </ac:spMkLst>
        </pc:spChg>
        <pc:graphicFrameChg chg="mod">
          <ac:chgData name="Backes, Ellie" userId="9f4cba5d-83cf-4823-a693-b43cb61c0836" providerId="ADAL" clId="{7587ED56-634A-4C3D-8F89-50C6310A7E03}" dt="2020-12-09T19:48:51.966" v="442" actId="1036"/>
          <ac:graphicFrameMkLst>
            <pc:docMk/>
            <pc:sldMk cId="3984921520" sldId="436"/>
            <ac:graphicFrameMk id="12" creationId="{E3A34413-4B8A-4D34-A0A1-5C2FD55CA0AD}"/>
          </ac:graphicFrameMkLst>
        </pc:graphicFrameChg>
        <pc:picChg chg="mod">
          <ac:chgData name="Backes, Ellie" userId="9f4cba5d-83cf-4823-a693-b43cb61c0836" providerId="ADAL" clId="{7587ED56-634A-4C3D-8F89-50C6310A7E03}" dt="2020-12-09T19:48:51.966" v="442" actId="1036"/>
          <ac:picMkLst>
            <pc:docMk/>
            <pc:sldMk cId="3984921520" sldId="436"/>
            <ac:picMk id="16" creationId="{AC6B4DB8-6AAE-4851-9644-78873267989B}"/>
          </ac:picMkLst>
        </pc:picChg>
      </pc:sldChg>
      <pc:sldChg chg="addSp delSp modSp">
        <pc:chgData name="Backes, Ellie" userId="9f4cba5d-83cf-4823-a693-b43cb61c0836" providerId="ADAL" clId="{7587ED56-634A-4C3D-8F89-50C6310A7E03}" dt="2020-12-09T19:59:29.187" v="491" actId="1076"/>
        <pc:sldMkLst>
          <pc:docMk/>
          <pc:sldMk cId="4221969187" sldId="256958"/>
        </pc:sldMkLst>
        <pc:spChg chg="add del mod">
          <ac:chgData name="Backes, Ellie" userId="9f4cba5d-83cf-4823-a693-b43cb61c0836" providerId="ADAL" clId="{7587ED56-634A-4C3D-8F89-50C6310A7E03}" dt="2020-12-09T19:58:25.857" v="481" actId="478"/>
          <ac:spMkLst>
            <pc:docMk/>
            <pc:sldMk cId="4221969187" sldId="256958"/>
            <ac:spMk id="3" creationId="{BFB2C744-E720-493A-8835-521E18981404}"/>
          </ac:spMkLst>
        </pc:spChg>
        <pc:spChg chg="add del mod">
          <ac:chgData name="Backes, Ellie" userId="9f4cba5d-83cf-4823-a693-b43cb61c0836" providerId="ADAL" clId="{7587ED56-634A-4C3D-8F89-50C6310A7E03}" dt="2020-12-09T19:58:33.505" v="483" actId="478"/>
          <ac:spMkLst>
            <pc:docMk/>
            <pc:sldMk cId="4221969187" sldId="256958"/>
            <ac:spMk id="6" creationId="{26A9363D-80C7-41E4-8E57-5C39269C7DAC}"/>
          </ac:spMkLst>
        </pc:spChg>
        <pc:spChg chg="mod">
          <ac:chgData name="Backes, Ellie" userId="9f4cba5d-83cf-4823-a693-b43cb61c0836" providerId="ADAL" clId="{7587ED56-634A-4C3D-8F89-50C6310A7E03}" dt="2020-12-09T19:58:41.334" v="484" actId="14100"/>
          <ac:spMkLst>
            <pc:docMk/>
            <pc:sldMk cId="4221969187" sldId="256958"/>
            <ac:spMk id="12" creationId="{2792A09F-C7E9-4422-9E13-2D5177898A29}"/>
          </ac:spMkLst>
        </pc:spChg>
        <pc:picChg chg="add mod">
          <ac:chgData name="Backes, Ellie" userId="9f4cba5d-83cf-4823-a693-b43cb61c0836" providerId="ADAL" clId="{7587ED56-634A-4C3D-8F89-50C6310A7E03}" dt="2020-12-09T19:59:29.187" v="491" actId="1076"/>
          <ac:picMkLst>
            <pc:docMk/>
            <pc:sldMk cId="4221969187" sldId="256958"/>
            <ac:picMk id="8" creationId="{21473739-62F0-42C2-954C-55C5BD764EEE}"/>
          </ac:picMkLst>
        </pc:picChg>
        <pc:picChg chg="del">
          <ac:chgData name="Backes, Ellie" userId="9f4cba5d-83cf-4823-a693-b43cb61c0836" providerId="ADAL" clId="{7587ED56-634A-4C3D-8F89-50C6310A7E03}" dt="2020-12-09T19:59:03.755" v="485" actId="478"/>
          <ac:picMkLst>
            <pc:docMk/>
            <pc:sldMk cId="4221969187" sldId="256958"/>
            <ac:picMk id="9" creationId="{0332767A-D2F9-4EA6-B587-22FE74E2C123}"/>
          </ac:picMkLst>
        </pc:picChg>
        <pc:picChg chg="del">
          <ac:chgData name="Backes, Ellie" userId="9f4cba5d-83cf-4823-a693-b43cb61c0836" providerId="ADAL" clId="{7587ED56-634A-4C3D-8F89-50C6310A7E03}" dt="2020-12-09T19:59:05.042" v="486" actId="478"/>
          <ac:picMkLst>
            <pc:docMk/>
            <pc:sldMk cId="4221969187" sldId="256958"/>
            <ac:picMk id="10" creationId="{4241D7C8-F2F9-49B3-B7EB-5A58BA47C029}"/>
          </ac:picMkLst>
        </pc:picChg>
      </pc:sldChg>
      <pc:sldChg chg="modSp">
        <pc:chgData name="Backes, Ellie" userId="9f4cba5d-83cf-4823-a693-b43cb61c0836" providerId="ADAL" clId="{7587ED56-634A-4C3D-8F89-50C6310A7E03}" dt="2020-12-09T20:17:34.867" v="883" actId="1036"/>
        <pc:sldMkLst>
          <pc:docMk/>
          <pc:sldMk cId="4103244526" sldId="256973"/>
        </pc:sldMkLst>
        <pc:grpChg chg="mod">
          <ac:chgData name="Backes, Ellie" userId="9f4cba5d-83cf-4823-a693-b43cb61c0836" providerId="ADAL" clId="{7587ED56-634A-4C3D-8F89-50C6310A7E03}" dt="2020-12-09T20:17:34.867" v="883" actId="1036"/>
          <ac:grpSpMkLst>
            <pc:docMk/>
            <pc:sldMk cId="4103244526" sldId="256973"/>
            <ac:grpSpMk id="15" creationId="{7B567AB3-97B7-4D4B-9BE9-C87C81D15405}"/>
          </ac:grpSpMkLst>
        </pc:grpChg>
        <pc:graphicFrameChg chg="mod">
          <ac:chgData name="Backes, Ellie" userId="9f4cba5d-83cf-4823-a693-b43cb61c0836" providerId="ADAL" clId="{7587ED56-634A-4C3D-8F89-50C6310A7E03}" dt="2020-12-09T20:17:34.867" v="883" actId="1036"/>
          <ac:graphicFrameMkLst>
            <pc:docMk/>
            <pc:sldMk cId="4103244526" sldId="256973"/>
            <ac:graphicFrameMk id="4" creationId="{377850AC-D383-49A1-9268-4BDFEE295201}"/>
          </ac:graphicFrameMkLst>
        </pc:graphicFrameChg>
        <pc:picChg chg="mod">
          <ac:chgData name="Backes, Ellie" userId="9f4cba5d-83cf-4823-a693-b43cb61c0836" providerId="ADAL" clId="{7587ED56-634A-4C3D-8F89-50C6310A7E03}" dt="2020-12-09T20:17:34.867" v="883" actId="1036"/>
          <ac:picMkLst>
            <pc:docMk/>
            <pc:sldMk cId="4103244526" sldId="256973"/>
            <ac:picMk id="2" creationId="{88792395-2D86-46C2-B66B-C635ED600BF9}"/>
          </ac:picMkLst>
        </pc:picChg>
        <pc:picChg chg="mod">
          <ac:chgData name="Backes, Ellie" userId="9f4cba5d-83cf-4823-a693-b43cb61c0836" providerId="ADAL" clId="{7587ED56-634A-4C3D-8F89-50C6310A7E03}" dt="2020-12-09T20:17:34.867" v="883" actId="1036"/>
          <ac:picMkLst>
            <pc:docMk/>
            <pc:sldMk cId="4103244526" sldId="256973"/>
            <ac:picMk id="13" creationId="{42DEFCAC-A617-49F9-B022-DD74BE0CDBBA}"/>
          </ac:picMkLst>
        </pc:picChg>
        <pc:picChg chg="mod">
          <ac:chgData name="Backes, Ellie" userId="9f4cba5d-83cf-4823-a693-b43cb61c0836" providerId="ADAL" clId="{7587ED56-634A-4C3D-8F89-50C6310A7E03}" dt="2020-12-09T20:17:34.867" v="883" actId="1036"/>
          <ac:picMkLst>
            <pc:docMk/>
            <pc:sldMk cId="4103244526" sldId="256973"/>
            <ac:picMk id="14" creationId="{BC8D9AB7-0D32-4AD9-8B87-B04DD3B1B113}"/>
          </ac:picMkLst>
        </pc:picChg>
        <pc:picChg chg="mod">
          <ac:chgData name="Backes, Ellie" userId="9f4cba5d-83cf-4823-a693-b43cb61c0836" providerId="ADAL" clId="{7587ED56-634A-4C3D-8F89-50C6310A7E03}" dt="2020-12-09T20:17:34.867" v="883" actId="1036"/>
          <ac:picMkLst>
            <pc:docMk/>
            <pc:sldMk cId="4103244526" sldId="256973"/>
            <ac:picMk id="18" creationId="{4FCA97A4-B4F3-400B-96A8-09780F2DFE2D}"/>
          </ac:picMkLst>
        </pc:picChg>
      </pc:sldChg>
      <pc:sldChg chg="modSp">
        <pc:chgData name="Backes, Ellie" userId="9f4cba5d-83cf-4823-a693-b43cb61c0836" providerId="ADAL" clId="{7587ED56-634A-4C3D-8F89-50C6310A7E03}" dt="2020-12-09T19:57:58.412" v="479" actId="1076"/>
        <pc:sldMkLst>
          <pc:docMk/>
          <pc:sldMk cId="3427048308" sldId="257007"/>
        </pc:sldMkLst>
        <pc:spChg chg="mod">
          <ac:chgData name="Backes, Ellie" userId="9f4cba5d-83cf-4823-a693-b43cb61c0836" providerId="ADAL" clId="{7587ED56-634A-4C3D-8F89-50C6310A7E03}" dt="2020-12-09T19:57:58.412" v="479" actId="1076"/>
          <ac:spMkLst>
            <pc:docMk/>
            <pc:sldMk cId="3427048308" sldId="257007"/>
            <ac:spMk id="2" creationId="{046E0BFB-632F-4C26-B096-06333BB63EE5}"/>
          </ac:spMkLst>
        </pc:spChg>
      </pc:sldChg>
      <pc:sldChg chg="addSp modSp modTransition">
        <pc:chgData name="Backes, Ellie" userId="9f4cba5d-83cf-4823-a693-b43cb61c0836" providerId="ADAL" clId="{7587ED56-634A-4C3D-8F89-50C6310A7E03}" dt="2020-12-09T20:19:53.803" v="901" actId="207"/>
        <pc:sldMkLst>
          <pc:docMk/>
          <pc:sldMk cId="1535651300" sldId="257009"/>
        </pc:sldMkLst>
        <pc:spChg chg="add mod">
          <ac:chgData name="Backes, Ellie" userId="9f4cba5d-83cf-4823-a693-b43cb61c0836" providerId="ADAL" clId="{7587ED56-634A-4C3D-8F89-50C6310A7E03}" dt="2020-12-09T20:19:25.592" v="897" actId="14100"/>
          <ac:spMkLst>
            <pc:docMk/>
            <pc:sldMk cId="1535651300" sldId="257009"/>
            <ac:spMk id="2" creationId="{90A36919-A6C0-4B94-A0D1-260B4CA0D1A8}"/>
          </ac:spMkLst>
        </pc:spChg>
        <pc:spChg chg="add mod">
          <ac:chgData name="Backes, Ellie" userId="9f4cba5d-83cf-4823-a693-b43cb61c0836" providerId="ADAL" clId="{7587ED56-634A-4C3D-8F89-50C6310A7E03}" dt="2020-12-09T20:19:53.803" v="901" actId="207"/>
          <ac:spMkLst>
            <pc:docMk/>
            <pc:sldMk cId="1535651300" sldId="257009"/>
            <ac:spMk id="3" creationId="{5851924A-D13B-48B4-B419-DDDBCB35FF29}"/>
          </ac:spMkLst>
        </pc:spChg>
        <pc:spChg chg="mod">
          <ac:chgData name="Backes, Ellie" userId="9f4cba5d-83cf-4823-a693-b43cb61c0836" providerId="ADAL" clId="{7587ED56-634A-4C3D-8F89-50C6310A7E03}" dt="2020-12-09T20:18:10.606" v="889" actId="1076"/>
          <ac:spMkLst>
            <pc:docMk/>
            <pc:sldMk cId="1535651300" sldId="257009"/>
            <ac:spMk id="5" creationId="{C6296B7B-3A75-4371-84E0-D23537EDFF98}"/>
          </ac:spMkLst>
        </pc:spChg>
        <pc:spChg chg="mod">
          <ac:chgData name="Backes, Ellie" userId="9f4cba5d-83cf-4823-a693-b43cb61c0836" providerId="ADAL" clId="{7587ED56-634A-4C3D-8F89-50C6310A7E03}" dt="2020-12-09T20:18:09.841" v="888" actId="20577"/>
          <ac:spMkLst>
            <pc:docMk/>
            <pc:sldMk cId="1535651300" sldId="257009"/>
            <ac:spMk id="7" creationId="{760A8F7D-4862-48D9-851A-EF3BF3DF1C89}"/>
          </ac:spMkLst>
        </pc:spChg>
        <pc:picChg chg="mod">
          <ac:chgData name="Backes, Ellie" userId="9f4cba5d-83cf-4823-a693-b43cb61c0836" providerId="ADAL" clId="{7587ED56-634A-4C3D-8F89-50C6310A7E03}" dt="2020-12-09T20:19:40.903" v="899" actId="1076"/>
          <ac:picMkLst>
            <pc:docMk/>
            <pc:sldMk cId="1535651300" sldId="257009"/>
            <ac:picMk id="38" creationId="{92EB3820-599B-410F-8E85-06F247185AC1}"/>
          </ac:picMkLst>
        </pc:picChg>
      </pc:sldChg>
      <pc:sldChg chg="addSp delSp modSp">
        <pc:chgData name="Backes, Ellie" userId="9f4cba5d-83cf-4823-a693-b43cb61c0836" providerId="ADAL" clId="{7587ED56-634A-4C3D-8F89-50C6310A7E03}" dt="2020-12-09T20:20:40.063" v="919"/>
        <pc:sldMkLst>
          <pc:docMk/>
          <pc:sldMk cId="3635205290" sldId="257011"/>
        </pc:sldMkLst>
        <pc:spChg chg="mod">
          <ac:chgData name="Backes, Ellie" userId="9f4cba5d-83cf-4823-a693-b43cb61c0836" providerId="ADAL" clId="{7587ED56-634A-4C3D-8F89-50C6310A7E03}" dt="2020-12-09T20:20:33.088" v="918" actId="20577"/>
          <ac:spMkLst>
            <pc:docMk/>
            <pc:sldMk cId="3635205290" sldId="257011"/>
            <ac:spMk id="3" creationId="{172D9C2C-6246-4890-9734-2FA2D7CEC7DD}"/>
          </ac:spMkLst>
        </pc:spChg>
        <pc:spChg chg="add mod">
          <ac:chgData name="Backes, Ellie" userId="9f4cba5d-83cf-4823-a693-b43cb61c0836" providerId="ADAL" clId="{7587ED56-634A-4C3D-8F89-50C6310A7E03}" dt="2020-12-09T20:20:40.063" v="919"/>
          <ac:spMkLst>
            <pc:docMk/>
            <pc:sldMk cId="3635205290" sldId="257011"/>
            <ac:spMk id="6" creationId="{943A2D51-9AC8-4BC4-9826-4C622F77E3ED}"/>
          </ac:spMkLst>
        </pc:spChg>
        <pc:spChg chg="del">
          <ac:chgData name="Backes, Ellie" userId="9f4cba5d-83cf-4823-a693-b43cb61c0836" providerId="ADAL" clId="{7587ED56-634A-4C3D-8F89-50C6310A7E03}" dt="2020-12-09T20:20:13.088" v="916"/>
          <ac:spMkLst>
            <pc:docMk/>
            <pc:sldMk cId="3635205290" sldId="257011"/>
            <ac:spMk id="7" creationId="{467D10BA-B74C-41D5-ABBD-7E054E8A5F70}"/>
          </ac:spMkLst>
        </pc:spChg>
      </pc:sldChg>
      <pc:sldChg chg="addSp delSp modSp">
        <pc:chgData name="Backes, Ellie" userId="9f4cba5d-83cf-4823-a693-b43cb61c0836" providerId="ADAL" clId="{7587ED56-634A-4C3D-8F89-50C6310A7E03}" dt="2020-12-09T20:21:06.841" v="924" actId="12"/>
        <pc:sldMkLst>
          <pc:docMk/>
          <pc:sldMk cId="971953585" sldId="257012"/>
        </pc:sldMkLst>
        <pc:spChg chg="mod">
          <ac:chgData name="Backes, Ellie" userId="9f4cba5d-83cf-4823-a693-b43cb61c0836" providerId="ADAL" clId="{7587ED56-634A-4C3D-8F89-50C6310A7E03}" dt="2020-12-09T20:21:06.841" v="924" actId="12"/>
          <ac:spMkLst>
            <pc:docMk/>
            <pc:sldMk cId="971953585" sldId="257012"/>
            <ac:spMk id="3" creationId="{172D9C2C-6246-4890-9734-2FA2D7CEC7DD}"/>
          </ac:spMkLst>
        </pc:spChg>
        <pc:spChg chg="add mod">
          <ac:chgData name="Backes, Ellie" userId="9f4cba5d-83cf-4823-a693-b43cb61c0836" providerId="ADAL" clId="{7587ED56-634A-4C3D-8F89-50C6310A7E03}" dt="2020-12-09T20:20:55.361" v="920"/>
          <ac:spMkLst>
            <pc:docMk/>
            <pc:sldMk cId="971953585" sldId="257012"/>
            <ac:spMk id="6" creationId="{4604E3C7-CAB0-4881-87AD-03E79740FE8D}"/>
          </ac:spMkLst>
        </pc:spChg>
        <pc:spChg chg="del">
          <ac:chgData name="Backes, Ellie" userId="9f4cba5d-83cf-4823-a693-b43cb61c0836" providerId="ADAL" clId="{7587ED56-634A-4C3D-8F89-50C6310A7E03}" dt="2020-12-09T20:20:55.361" v="920"/>
          <ac:spMkLst>
            <pc:docMk/>
            <pc:sldMk cId="971953585" sldId="257012"/>
            <ac:spMk id="7" creationId="{C56D0075-F177-4A04-9AB7-972260D7C2B4}"/>
          </ac:spMkLst>
        </pc:spChg>
      </pc:sldChg>
      <pc:sldChg chg="addSp delSp modSp">
        <pc:chgData name="Backes, Ellie" userId="9f4cba5d-83cf-4823-a693-b43cb61c0836" providerId="ADAL" clId="{7587ED56-634A-4C3D-8F89-50C6310A7E03}" dt="2020-12-09T20:21:23.581" v="929" actId="12"/>
        <pc:sldMkLst>
          <pc:docMk/>
          <pc:sldMk cId="3210747802" sldId="257013"/>
        </pc:sldMkLst>
        <pc:spChg chg="mod">
          <ac:chgData name="Backes, Ellie" userId="9f4cba5d-83cf-4823-a693-b43cb61c0836" providerId="ADAL" clId="{7587ED56-634A-4C3D-8F89-50C6310A7E03}" dt="2020-12-09T20:21:23.581" v="929" actId="12"/>
          <ac:spMkLst>
            <pc:docMk/>
            <pc:sldMk cId="3210747802" sldId="257013"/>
            <ac:spMk id="3" creationId="{172D9C2C-6246-4890-9734-2FA2D7CEC7DD}"/>
          </ac:spMkLst>
        </pc:spChg>
        <pc:spChg chg="add mod">
          <ac:chgData name="Backes, Ellie" userId="9f4cba5d-83cf-4823-a693-b43cb61c0836" providerId="ADAL" clId="{7587ED56-634A-4C3D-8F89-50C6310A7E03}" dt="2020-12-09T20:21:16.810" v="925"/>
          <ac:spMkLst>
            <pc:docMk/>
            <pc:sldMk cId="3210747802" sldId="257013"/>
            <ac:spMk id="6" creationId="{61171FA6-8FDE-431A-84F6-8389CCA7BFBB}"/>
          </ac:spMkLst>
        </pc:spChg>
        <pc:spChg chg="del">
          <ac:chgData name="Backes, Ellie" userId="9f4cba5d-83cf-4823-a693-b43cb61c0836" providerId="ADAL" clId="{7587ED56-634A-4C3D-8F89-50C6310A7E03}" dt="2020-12-09T20:21:16.810" v="925"/>
          <ac:spMkLst>
            <pc:docMk/>
            <pc:sldMk cId="3210747802" sldId="257013"/>
            <ac:spMk id="7" creationId="{24F610DB-2A78-4564-A929-0A7DCA5D8649}"/>
          </ac:spMkLst>
        </pc:spChg>
      </pc:sldChg>
      <pc:sldChg chg="addSp delSp modSp">
        <pc:chgData name="Backes, Ellie" userId="9f4cba5d-83cf-4823-a693-b43cb61c0836" providerId="ADAL" clId="{7587ED56-634A-4C3D-8F89-50C6310A7E03}" dt="2020-12-09T20:21:35.456" v="930"/>
        <pc:sldMkLst>
          <pc:docMk/>
          <pc:sldMk cId="575262601" sldId="257014"/>
        </pc:sldMkLst>
        <pc:spChg chg="add mod">
          <ac:chgData name="Backes, Ellie" userId="9f4cba5d-83cf-4823-a693-b43cb61c0836" providerId="ADAL" clId="{7587ED56-634A-4C3D-8F89-50C6310A7E03}" dt="2020-12-09T20:21:35.456" v="930"/>
          <ac:spMkLst>
            <pc:docMk/>
            <pc:sldMk cId="575262601" sldId="257014"/>
            <ac:spMk id="6" creationId="{727CA23D-E84E-4D2D-937C-4C5339140197}"/>
          </ac:spMkLst>
        </pc:spChg>
        <pc:spChg chg="del">
          <ac:chgData name="Backes, Ellie" userId="9f4cba5d-83cf-4823-a693-b43cb61c0836" providerId="ADAL" clId="{7587ED56-634A-4C3D-8F89-50C6310A7E03}" dt="2020-12-09T20:21:35.456" v="930"/>
          <ac:spMkLst>
            <pc:docMk/>
            <pc:sldMk cId="575262601" sldId="257014"/>
            <ac:spMk id="7" creationId="{22ECAF76-801F-45CE-9044-45226E597DC8}"/>
          </ac:spMkLst>
        </pc:spChg>
      </pc:sldChg>
      <pc:sldChg chg="addSp modSp setBg">
        <pc:chgData name="Backes, Ellie" userId="9f4cba5d-83cf-4823-a693-b43cb61c0836" providerId="ADAL" clId="{7587ED56-634A-4C3D-8F89-50C6310A7E03}" dt="2020-12-09T20:22:49.297" v="940"/>
        <pc:sldMkLst>
          <pc:docMk/>
          <pc:sldMk cId="1478154900" sldId="550144775"/>
        </pc:sldMkLst>
        <pc:spChg chg="add mod">
          <ac:chgData name="Backes, Ellie" userId="9f4cba5d-83cf-4823-a693-b43cb61c0836" providerId="ADAL" clId="{7587ED56-634A-4C3D-8F89-50C6310A7E03}" dt="2020-12-09T20:20:06.169" v="915" actId="20577"/>
          <ac:spMkLst>
            <pc:docMk/>
            <pc:sldMk cId="1478154900" sldId="550144775"/>
            <ac:spMk id="2" creationId="{5FD0BCB2-B6EA-447F-A40E-99FD10740D5A}"/>
          </ac:spMkLst>
        </pc:spChg>
      </pc:sldChg>
      <pc:sldChg chg="del">
        <pc:chgData name="Backes, Ellie" userId="9f4cba5d-83cf-4823-a693-b43cb61c0836" providerId="ADAL" clId="{7587ED56-634A-4C3D-8F89-50C6310A7E03}" dt="2020-12-09T19:43:58.997" v="327" actId="2696"/>
        <pc:sldMkLst>
          <pc:docMk/>
          <pc:sldMk cId="2657998222" sldId="550144776"/>
        </pc:sldMkLst>
      </pc:sldChg>
      <pc:sldChg chg="addSp delSp modSp">
        <pc:chgData name="Backes, Ellie" userId="9f4cba5d-83cf-4823-a693-b43cb61c0836" providerId="ADAL" clId="{7587ED56-634A-4C3D-8F89-50C6310A7E03}" dt="2020-12-09T20:01:10.681" v="497" actId="2711"/>
        <pc:sldMkLst>
          <pc:docMk/>
          <pc:sldMk cId="3940604056" sldId="550144778"/>
        </pc:sldMkLst>
        <pc:spChg chg="mod">
          <ac:chgData name="Backes, Ellie" userId="9f4cba5d-83cf-4823-a693-b43cb61c0836" providerId="ADAL" clId="{7587ED56-634A-4C3D-8F89-50C6310A7E03}" dt="2020-12-09T20:01:10.681" v="497" actId="2711"/>
          <ac:spMkLst>
            <pc:docMk/>
            <pc:sldMk cId="3940604056" sldId="550144778"/>
            <ac:spMk id="3" creationId="{C0793014-CE6F-4207-9DB6-E1D03895051D}"/>
          </ac:spMkLst>
        </pc:spChg>
        <pc:spChg chg="add del mod">
          <ac:chgData name="Backes, Ellie" userId="9f4cba5d-83cf-4823-a693-b43cb61c0836" providerId="ADAL" clId="{7587ED56-634A-4C3D-8F89-50C6310A7E03}" dt="2020-12-09T19:36:54.261" v="293" actId="478"/>
          <ac:spMkLst>
            <pc:docMk/>
            <pc:sldMk cId="3940604056" sldId="550144778"/>
            <ac:spMk id="5" creationId="{F79C586D-CE8B-4F86-BE10-96F6B1317F40}"/>
          </ac:spMkLst>
        </pc:spChg>
      </pc:sldChg>
      <pc:sldChg chg="modSp setBg">
        <pc:chgData name="Backes, Ellie" userId="9f4cba5d-83cf-4823-a693-b43cb61c0836" providerId="ADAL" clId="{7587ED56-634A-4C3D-8F89-50C6310A7E03}" dt="2020-12-09T19:56:39.206" v="470" actId="14100"/>
        <pc:sldMkLst>
          <pc:docMk/>
          <pc:sldMk cId="2693711882" sldId="550144780"/>
        </pc:sldMkLst>
        <pc:spChg chg="mod">
          <ac:chgData name="Backes, Ellie" userId="9f4cba5d-83cf-4823-a693-b43cb61c0836" providerId="ADAL" clId="{7587ED56-634A-4C3D-8F89-50C6310A7E03}" dt="2020-12-09T19:56:39.206" v="470" actId="14100"/>
          <ac:spMkLst>
            <pc:docMk/>
            <pc:sldMk cId="2693711882" sldId="550144780"/>
            <ac:spMk id="8" creationId="{1B8D3CAD-C1BC-A84F-8F72-AAB4BE2A619D}"/>
          </ac:spMkLst>
        </pc:spChg>
        <pc:picChg chg="mod">
          <ac:chgData name="Backes, Ellie" userId="9f4cba5d-83cf-4823-a693-b43cb61c0836" providerId="ADAL" clId="{7587ED56-634A-4C3D-8F89-50C6310A7E03}" dt="2020-12-09T19:35:27.933" v="280" actId="1076"/>
          <ac:picMkLst>
            <pc:docMk/>
            <pc:sldMk cId="2693711882" sldId="550144780"/>
            <ac:picMk id="5" creationId="{7F0A9401-FF84-4CAC-8009-E7B6F0CC87C4}"/>
          </ac:picMkLst>
        </pc:picChg>
      </pc:sldChg>
      <pc:sldChg chg="addSp delSp modSp">
        <pc:chgData name="Backes, Ellie" userId="9f4cba5d-83cf-4823-a693-b43cb61c0836" providerId="ADAL" clId="{7587ED56-634A-4C3D-8F89-50C6310A7E03}" dt="2020-12-09T19:49:21.870" v="448" actId="20577"/>
        <pc:sldMkLst>
          <pc:docMk/>
          <pc:sldMk cId="1640133364" sldId="550144781"/>
        </pc:sldMkLst>
        <pc:spChg chg="add del mod">
          <ac:chgData name="Backes, Ellie" userId="9f4cba5d-83cf-4823-a693-b43cb61c0836" providerId="ADAL" clId="{7587ED56-634A-4C3D-8F89-50C6310A7E03}" dt="2020-12-09T19:49:13.734" v="444" actId="478"/>
          <ac:spMkLst>
            <pc:docMk/>
            <pc:sldMk cId="1640133364" sldId="550144781"/>
            <ac:spMk id="3" creationId="{3C28D5F5-CC79-4760-AD43-85863183CA51}"/>
          </ac:spMkLst>
        </pc:spChg>
        <pc:spChg chg="mod">
          <ac:chgData name="Backes, Ellie" userId="9f4cba5d-83cf-4823-a693-b43cb61c0836" providerId="ADAL" clId="{7587ED56-634A-4C3D-8F89-50C6310A7E03}" dt="2020-12-09T19:49:21.870" v="448" actId="20577"/>
          <ac:spMkLst>
            <pc:docMk/>
            <pc:sldMk cId="1640133364" sldId="550144781"/>
            <ac:spMk id="44" creationId="{970EF54E-A609-45BF-871F-974EE1322A1C}"/>
          </ac:spMkLst>
        </pc:spChg>
      </pc:sldChg>
      <pc:sldChg chg="addSp delSp modSp setBg">
        <pc:chgData name="Backes, Ellie" userId="9f4cba5d-83cf-4823-a693-b43cb61c0836" providerId="ADAL" clId="{7587ED56-634A-4C3D-8F89-50C6310A7E03}" dt="2020-12-09T20:00:54.966" v="496" actId="113"/>
        <pc:sldMkLst>
          <pc:docMk/>
          <pc:sldMk cId="2709212083" sldId="550144782"/>
        </pc:sldMkLst>
        <pc:spChg chg="mod">
          <ac:chgData name="Backes, Ellie" userId="9f4cba5d-83cf-4823-a693-b43cb61c0836" providerId="ADAL" clId="{7587ED56-634A-4C3D-8F89-50C6310A7E03}" dt="2020-12-09T19:43:44.265" v="326" actId="207"/>
          <ac:spMkLst>
            <pc:docMk/>
            <pc:sldMk cId="2709212083" sldId="550144782"/>
            <ac:spMk id="2" creationId="{2EC555BD-402C-D741-BED0-92EA98CCE586}"/>
          </ac:spMkLst>
        </pc:spChg>
        <pc:spChg chg="add del mod">
          <ac:chgData name="Backes, Ellie" userId="9f4cba5d-83cf-4823-a693-b43cb61c0836" providerId="ADAL" clId="{7587ED56-634A-4C3D-8F89-50C6310A7E03}" dt="2020-12-09T19:42:18.629" v="318" actId="931"/>
          <ac:spMkLst>
            <pc:docMk/>
            <pc:sldMk cId="2709212083" sldId="550144782"/>
            <ac:spMk id="4" creationId="{CE421CF7-F09F-4D97-84C4-1DFC30351880}"/>
          </ac:spMkLst>
        </pc:spChg>
        <pc:spChg chg="add mod">
          <ac:chgData name="Backes, Ellie" userId="9f4cba5d-83cf-4823-a693-b43cb61c0836" providerId="ADAL" clId="{7587ED56-634A-4C3D-8F89-50C6310A7E03}" dt="2020-12-09T20:00:54.966" v="496" actId="113"/>
          <ac:spMkLst>
            <pc:docMk/>
            <pc:sldMk cId="2709212083" sldId="550144782"/>
            <ac:spMk id="6" creationId="{80588D94-81F7-4204-ACF2-3E291F5FD9CB}"/>
          </ac:spMkLst>
        </pc:spChg>
        <pc:picChg chg="add del mod">
          <ac:chgData name="Backes, Ellie" userId="9f4cba5d-83cf-4823-a693-b43cb61c0836" providerId="ADAL" clId="{7587ED56-634A-4C3D-8F89-50C6310A7E03}" dt="2020-12-09T19:37:35.248" v="298" actId="478"/>
          <ac:picMkLst>
            <pc:docMk/>
            <pc:sldMk cId="2709212083" sldId="550144782"/>
            <ac:picMk id="5" creationId="{87080C63-15DE-400F-B573-25860F055183}"/>
          </ac:picMkLst>
        </pc:picChg>
        <pc:picChg chg="add mod">
          <ac:chgData name="Backes, Ellie" userId="9f4cba5d-83cf-4823-a693-b43cb61c0836" providerId="ADAL" clId="{7587ED56-634A-4C3D-8F89-50C6310A7E03}" dt="2020-12-09T19:42:23.039" v="319" actId="27614"/>
          <ac:picMkLst>
            <pc:docMk/>
            <pc:sldMk cId="2709212083" sldId="550144782"/>
            <ac:picMk id="8" creationId="{6EF25988-8FB3-4D0C-9FB2-D04366F558CC}"/>
          </ac:picMkLst>
        </pc:picChg>
      </pc:sldChg>
      <pc:sldChg chg="addSp delSp modSp">
        <pc:chgData name="Backes, Ellie" userId="9f4cba5d-83cf-4823-a693-b43cb61c0836" providerId="ADAL" clId="{7587ED56-634A-4C3D-8F89-50C6310A7E03}" dt="2020-12-09T20:15:23.893" v="848" actId="1037"/>
        <pc:sldMkLst>
          <pc:docMk/>
          <pc:sldMk cId="463840803" sldId="550144794"/>
        </pc:sldMkLst>
        <pc:spChg chg="mod">
          <ac:chgData name="Backes, Ellie" userId="9f4cba5d-83cf-4823-a693-b43cb61c0836" providerId="ADAL" clId="{7587ED56-634A-4C3D-8F89-50C6310A7E03}" dt="2020-12-09T20:14:00.440" v="806" actId="1076"/>
          <ac:spMkLst>
            <pc:docMk/>
            <pc:sldMk cId="463840803" sldId="550144794"/>
            <ac:spMk id="31" creationId="{49053B62-84A3-4F8B-97F0-F8B700825D63}"/>
          </ac:spMkLst>
        </pc:spChg>
        <pc:spChg chg="add mod">
          <ac:chgData name="Backes, Ellie" userId="9f4cba5d-83cf-4823-a693-b43cb61c0836" providerId="ADAL" clId="{7587ED56-634A-4C3D-8F89-50C6310A7E03}" dt="2020-12-09T20:10:08.320" v="671" actId="164"/>
          <ac:spMkLst>
            <pc:docMk/>
            <pc:sldMk cId="463840803" sldId="550144794"/>
            <ac:spMk id="32" creationId="{B9BE4688-A5A1-43FB-930D-02D47F0181C0}"/>
          </ac:spMkLst>
        </pc:spChg>
        <pc:spChg chg="add mod">
          <ac:chgData name="Backes, Ellie" userId="9f4cba5d-83cf-4823-a693-b43cb61c0836" providerId="ADAL" clId="{7587ED56-634A-4C3D-8F89-50C6310A7E03}" dt="2020-12-09T20:10:17.967" v="674" actId="164"/>
          <ac:spMkLst>
            <pc:docMk/>
            <pc:sldMk cId="463840803" sldId="550144794"/>
            <ac:spMk id="33" creationId="{B3E136A7-0D46-40F9-9DD4-93D9BF2ACAB7}"/>
          </ac:spMkLst>
        </pc:spChg>
        <pc:spChg chg="add mod">
          <ac:chgData name="Backes, Ellie" userId="9f4cba5d-83cf-4823-a693-b43cb61c0836" providerId="ADAL" clId="{7587ED56-634A-4C3D-8F89-50C6310A7E03}" dt="2020-12-09T20:10:34.623" v="680" actId="1037"/>
          <ac:spMkLst>
            <pc:docMk/>
            <pc:sldMk cId="463840803" sldId="550144794"/>
            <ac:spMk id="34" creationId="{F6DF5A8B-CD07-4FFD-8E26-7C78C6A7CA75}"/>
          </ac:spMkLst>
        </pc:spChg>
        <pc:spChg chg="add mod">
          <ac:chgData name="Backes, Ellie" userId="9f4cba5d-83cf-4823-a693-b43cb61c0836" providerId="ADAL" clId="{7587ED56-634A-4C3D-8F89-50C6310A7E03}" dt="2020-12-09T20:11:25.541" v="700" actId="1035"/>
          <ac:spMkLst>
            <pc:docMk/>
            <pc:sldMk cId="463840803" sldId="550144794"/>
            <ac:spMk id="35" creationId="{1008CB3B-A595-4941-9EA5-4C7CB66346B4}"/>
          </ac:spMkLst>
        </pc:spChg>
        <pc:spChg chg="add mod">
          <ac:chgData name="Backes, Ellie" userId="9f4cba5d-83cf-4823-a693-b43cb61c0836" providerId="ADAL" clId="{7587ED56-634A-4C3D-8F89-50C6310A7E03}" dt="2020-12-09T20:11:35.418" v="706" actId="164"/>
          <ac:spMkLst>
            <pc:docMk/>
            <pc:sldMk cId="463840803" sldId="550144794"/>
            <ac:spMk id="40" creationId="{44BB3024-EE11-4D9C-B246-AB578557B635}"/>
          </ac:spMkLst>
        </pc:spChg>
        <pc:spChg chg="add mod">
          <ac:chgData name="Backes, Ellie" userId="9f4cba5d-83cf-4823-a693-b43cb61c0836" providerId="ADAL" clId="{7587ED56-634A-4C3D-8F89-50C6310A7E03}" dt="2020-12-09T20:11:57.053" v="715" actId="164"/>
          <ac:spMkLst>
            <pc:docMk/>
            <pc:sldMk cId="463840803" sldId="550144794"/>
            <ac:spMk id="42" creationId="{641A3816-1D90-4236-91A5-2E8664AABC7B}"/>
          </ac:spMkLst>
        </pc:spChg>
        <pc:spChg chg="add mod">
          <ac:chgData name="Backes, Ellie" userId="9f4cba5d-83cf-4823-a693-b43cb61c0836" providerId="ADAL" clId="{7587ED56-634A-4C3D-8F89-50C6310A7E03}" dt="2020-12-09T20:12:19.342" v="731" actId="164"/>
          <ac:spMkLst>
            <pc:docMk/>
            <pc:sldMk cId="463840803" sldId="550144794"/>
            <ac:spMk id="44" creationId="{A233824E-C7E0-4349-AD3F-3DB1D7A6CEF3}"/>
          </ac:spMkLst>
        </pc:spChg>
        <pc:spChg chg="add mod">
          <ac:chgData name="Backes, Ellie" userId="9f4cba5d-83cf-4823-a693-b43cb61c0836" providerId="ADAL" clId="{7587ED56-634A-4C3D-8F89-50C6310A7E03}" dt="2020-12-09T20:12:39.819" v="747" actId="164"/>
          <ac:spMkLst>
            <pc:docMk/>
            <pc:sldMk cId="463840803" sldId="550144794"/>
            <ac:spMk id="46" creationId="{98440490-5B5D-4511-BD4C-5456DE75682E}"/>
          </ac:spMkLst>
        </pc:spChg>
        <pc:spChg chg="add mod">
          <ac:chgData name="Backes, Ellie" userId="9f4cba5d-83cf-4823-a693-b43cb61c0836" providerId="ADAL" clId="{7587ED56-634A-4C3D-8F89-50C6310A7E03}" dt="2020-12-09T20:13:01.638" v="762" actId="164"/>
          <ac:spMkLst>
            <pc:docMk/>
            <pc:sldMk cId="463840803" sldId="550144794"/>
            <ac:spMk id="48" creationId="{CCA7DDD7-9E61-44E1-AE03-993E07062710}"/>
          </ac:spMkLst>
        </pc:spChg>
        <pc:spChg chg="add mod">
          <ac:chgData name="Backes, Ellie" userId="9f4cba5d-83cf-4823-a693-b43cb61c0836" providerId="ADAL" clId="{7587ED56-634A-4C3D-8F89-50C6310A7E03}" dt="2020-12-09T20:13:35.955" v="794" actId="164"/>
          <ac:spMkLst>
            <pc:docMk/>
            <pc:sldMk cId="463840803" sldId="550144794"/>
            <ac:spMk id="50" creationId="{D2130296-2D31-4373-88DF-964007456A9D}"/>
          </ac:spMkLst>
        </pc:spChg>
        <pc:grpChg chg="add mod">
          <ac:chgData name="Backes, Ellie" userId="9f4cba5d-83cf-4823-a693-b43cb61c0836" providerId="ADAL" clId="{7587ED56-634A-4C3D-8F89-50C6310A7E03}" dt="2020-12-09T20:14:09.383" v="809" actId="1076"/>
          <ac:grpSpMkLst>
            <pc:docMk/>
            <pc:sldMk cId="463840803" sldId="550144794"/>
            <ac:grpSpMk id="36" creationId="{3AA31848-8DD1-484F-B87D-4509DFD9E921}"/>
          </ac:grpSpMkLst>
        </pc:grpChg>
        <pc:grpChg chg="add mod">
          <ac:chgData name="Backes, Ellie" userId="9f4cba5d-83cf-4823-a693-b43cb61c0836" providerId="ADAL" clId="{7587ED56-634A-4C3D-8F89-50C6310A7E03}" dt="2020-12-09T20:14:13.897" v="810" actId="1076"/>
          <ac:grpSpMkLst>
            <pc:docMk/>
            <pc:sldMk cId="463840803" sldId="550144794"/>
            <ac:grpSpMk id="37" creationId="{938702A0-61EC-4F3D-A4C7-0D36466B6BA4}"/>
          </ac:grpSpMkLst>
        </pc:grpChg>
        <pc:grpChg chg="add mod">
          <ac:chgData name="Backes, Ellie" userId="9f4cba5d-83cf-4823-a693-b43cb61c0836" providerId="ADAL" clId="{7587ED56-634A-4C3D-8F89-50C6310A7E03}" dt="2020-12-09T20:14:17.007" v="811" actId="1076"/>
          <ac:grpSpMkLst>
            <pc:docMk/>
            <pc:sldMk cId="463840803" sldId="550144794"/>
            <ac:grpSpMk id="38" creationId="{A1A38600-9682-4223-8CFD-D24E79F3BA3B}"/>
          </ac:grpSpMkLst>
        </pc:grpChg>
        <pc:grpChg chg="add mod">
          <ac:chgData name="Backes, Ellie" userId="9f4cba5d-83cf-4823-a693-b43cb61c0836" providerId="ADAL" clId="{7587ED56-634A-4C3D-8F89-50C6310A7E03}" dt="2020-12-09T20:14:22.794" v="812" actId="1076"/>
          <ac:grpSpMkLst>
            <pc:docMk/>
            <pc:sldMk cId="463840803" sldId="550144794"/>
            <ac:grpSpMk id="39" creationId="{205AB9DF-4B25-44BB-A647-66CBE5049115}"/>
          </ac:grpSpMkLst>
        </pc:grpChg>
        <pc:grpChg chg="add mod">
          <ac:chgData name="Backes, Ellie" userId="9f4cba5d-83cf-4823-a693-b43cb61c0836" providerId="ADAL" clId="{7587ED56-634A-4C3D-8F89-50C6310A7E03}" dt="2020-12-09T20:14:55.955" v="830" actId="1076"/>
          <ac:grpSpMkLst>
            <pc:docMk/>
            <pc:sldMk cId="463840803" sldId="550144794"/>
            <ac:grpSpMk id="41" creationId="{99343912-4CD2-4005-B2D5-49C4655EF622}"/>
          </ac:grpSpMkLst>
        </pc:grpChg>
        <pc:grpChg chg="add mod">
          <ac:chgData name="Backes, Ellie" userId="9f4cba5d-83cf-4823-a693-b43cb61c0836" providerId="ADAL" clId="{7587ED56-634A-4C3D-8F89-50C6310A7E03}" dt="2020-12-09T20:14:50.080" v="829" actId="1036"/>
          <ac:grpSpMkLst>
            <pc:docMk/>
            <pc:sldMk cId="463840803" sldId="550144794"/>
            <ac:grpSpMk id="43" creationId="{3B6A2032-4EC3-4140-AB0C-4B16801800ED}"/>
          </ac:grpSpMkLst>
        </pc:grpChg>
        <pc:grpChg chg="add mod">
          <ac:chgData name="Backes, Ellie" userId="9f4cba5d-83cf-4823-a693-b43cb61c0836" providerId="ADAL" clId="{7587ED56-634A-4C3D-8F89-50C6310A7E03}" dt="2020-12-09T20:14:47.427" v="815" actId="1076"/>
          <ac:grpSpMkLst>
            <pc:docMk/>
            <pc:sldMk cId="463840803" sldId="550144794"/>
            <ac:grpSpMk id="45" creationId="{C7919F92-492C-47C8-A492-2B94CD20976F}"/>
          </ac:grpSpMkLst>
        </pc:grpChg>
        <pc:grpChg chg="add mod">
          <ac:chgData name="Backes, Ellie" userId="9f4cba5d-83cf-4823-a693-b43cb61c0836" providerId="ADAL" clId="{7587ED56-634A-4C3D-8F89-50C6310A7E03}" dt="2020-12-09T20:15:04.899" v="831" actId="1076"/>
          <ac:grpSpMkLst>
            <pc:docMk/>
            <pc:sldMk cId="463840803" sldId="550144794"/>
            <ac:grpSpMk id="47" creationId="{47CEA963-BBA5-4DA4-A1AC-F82B56BD58CA}"/>
          </ac:grpSpMkLst>
        </pc:grpChg>
        <pc:grpChg chg="add mod">
          <ac:chgData name="Backes, Ellie" userId="9f4cba5d-83cf-4823-a693-b43cb61c0836" providerId="ADAL" clId="{7587ED56-634A-4C3D-8F89-50C6310A7E03}" dt="2020-12-09T20:15:23.893" v="848" actId="1037"/>
          <ac:grpSpMkLst>
            <pc:docMk/>
            <pc:sldMk cId="463840803" sldId="550144794"/>
            <ac:grpSpMk id="49" creationId="{0D11841C-9962-4E28-8BD4-C7C4D280BA83}"/>
          </ac:grpSpMkLst>
        </pc:grpChg>
        <pc:grpChg chg="add mod">
          <ac:chgData name="Backes, Ellie" userId="9f4cba5d-83cf-4823-a693-b43cb61c0836" providerId="ADAL" clId="{7587ED56-634A-4C3D-8F89-50C6310A7E03}" dt="2020-12-09T20:15:23.893" v="848" actId="1037"/>
          <ac:grpSpMkLst>
            <pc:docMk/>
            <pc:sldMk cId="463840803" sldId="550144794"/>
            <ac:grpSpMk id="51" creationId="{CF744CCE-A8B9-4AA6-A68A-CDB62588900F}"/>
          </ac:grpSpMkLst>
        </pc:grpChg>
        <pc:picChg chg="del">
          <ac:chgData name="Backes, Ellie" userId="9f4cba5d-83cf-4823-a693-b43cb61c0836" providerId="ADAL" clId="{7587ED56-634A-4C3D-8F89-50C6310A7E03}" dt="2020-12-09T20:04:49.246" v="558" actId="478"/>
          <ac:picMkLst>
            <pc:docMk/>
            <pc:sldMk cId="463840803" sldId="550144794"/>
            <ac:picMk id="2" creationId="{2FEE7ED3-B5BF-4699-A674-65A4A6F7B11E}"/>
          </ac:picMkLst>
        </pc:picChg>
        <pc:picChg chg="del">
          <ac:chgData name="Backes, Ellie" userId="9f4cba5d-83cf-4823-a693-b43cb61c0836" providerId="ADAL" clId="{7587ED56-634A-4C3D-8F89-50C6310A7E03}" dt="2020-12-09T20:04:47.952" v="557" actId="478"/>
          <ac:picMkLst>
            <pc:docMk/>
            <pc:sldMk cId="463840803" sldId="550144794"/>
            <ac:picMk id="6" creationId="{CB86376C-681F-49ED-8CA8-D431363FDE28}"/>
          </ac:picMkLst>
        </pc:picChg>
        <pc:picChg chg="add mod">
          <ac:chgData name="Backes, Ellie" userId="9f4cba5d-83cf-4823-a693-b43cb61c0836" providerId="ADAL" clId="{7587ED56-634A-4C3D-8F89-50C6310A7E03}" dt="2020-12-09T20:10:17.967" v="674" actId="164"/>
          <ac:picMkLst>
            <pc:docMk/>
            <pc:sldMk cId="463840803" sldId="550144794"/>
            <ac:picMk id="9" creationId="{0BB9CD7D-E6DD-4A1A-9726-FB3FB02E8400}"/>
          </ac:picMkLst>
        </pc:picChg>
        <pc:picChg chg="add mod">
          <ac:chgData name="Backes, Ellie" userId="9f4cba5d-83cf-4823-a693-b43cb61c0836" providerId="ADAL" clId="{7587ED56-634A-4C3D-8F89-50C6310A7E03}" dt="2020-12-09T20:10:08.320" v="671" actId="164"/>
          <ac:picMkLst>
            <pc:docMk/>
            <pc:sldMk cId="463840803" sldId="550144794"/>
            <ac:picMk id="11" creationId="{02D96F8F-2981-45F0-B5E9-B55B7D20A37E}"/>
          </ac:picMkLst>
        </pc:picChg>
        <pc:picChg chg="add mod">
          <ac:chgData name="Backes, Ellie" userId="9f4cba5d-83cf-4823-a693-b43cb61c0836" providerId="ADAL" clId="{7587ED56-634A-4C3D-8F89-50C6310A7E03}" dt="2020-12-09T20:10:28.827" v="676" actId="164"/>
          <ac:picMkLst>
            <pc:docMk/>
            <pc:sldMk cId="463840803" sldId="550144794"/>
            <ac:picMk id="13" creationId="{9F255A9B-8D18-436F-A28E-BFBDD764282F}"/>
          </ac:picMkLst>
        </pc:picChg>
        <pc:picChg chg="add mod">
          <ac:chgData name="Backes, Ellie" userId="9f4cba5d-83cf-4823-a693-b43cb61c0836" providerId="ADAL" clId="{7587ED56-634A-4C3D-8F89-50C6310A7E03}" dt="2020-12-09T20:10:45.399" v="683" actId="164"/>
          <ac:picMkLst>
            <pc:docMk/>
            <pc:sldMk cId="463840803" sldId="550144794"/>
            <ac:picMk id="15" creationId="{E2CAA8DC-2E2F-46FA-BF13-C9BA57E2E6A6}"/>
          </ac:picMkLst>
        </pc:picChg>
        <pc:picChg chg="add mod">
          <ac:chgData name="Backes, Ellie" userId="9f4cba5d-83cf-4823-a693-b43cb61c0836" providerId="ADAL" clId="{7587ED56-634A-4C3D-8F89-50C6310A7E03}" dt="2020-12-09T20:11:35.418" v="706" actId="164"/>
          <ac:picMkLst>
            <pc:docMk/>
            <pc:sldMk cId="463840803" sldId="550144794"/>
            <ac:picMk id="17" creationId="{66B456BD-395C-4E20-A2DF-62C518122BF5}"/>
          </ac:picMkLst>
        </pc:picChg>
        <pc:picChg chg="add mod">
          <ac:chgData name="Backes, Ellie" userId="9f4cba5d-83cf-4823-a693-b43cb61c0836" providerId="ADAL" clId="{7587ED56-634A-4C3D-8F89-50C6310A7E03}" dt="2020-12-09T20:11:57.053" v="715" actId="164"/>
          <ac:picMkLst>
            <pc:docMk/>
            <pc:sldMk cId="463840803" sldId="550144794"/>
            <ac:picMk id="19" creationId="{10201652-49B4-4C7E-BF53-B8C6E6F86E74}"/>
          </ac:picMkLst>
        </pc:picChg>
        <pc:picChg chg="add mod">
          <ac:chgData name="Backes, Ellie" userId="9f4cba5d-83cf-4823-a693-b43cb61c0836" providerId="ADAL" clId="{7587ED56-634A-4C3D-8F89-50C6310A7E03}" dt="2020-12-09T20:12:39.819" v="747" actId="164"/>
          <ac:picMkLst>
            <pc:docMk/>
            <pc:sldMk cId="463840803" sldId="550144794"/>
            <ac:picMk id="22" creationId="{6DFFB2B0-2EAE-4922-99E2-24113307F437}"/>
          </ac:picMkLst>
        </pc:picChg>
        <pc:picChg chg="add mod">
          <ac:chgData name="Backes, Ellie" userId="9f4cba5d-83cf-4823-a693-b43cb61c0836" providerId="ADAL" clId="{7587ED56-634A-4C3D-8F89-50C6310A7E03}" dt="2020-12-09T20:12:19.342" v="731" actId="164"/>
          <ac:picMkLst>
            <pc:docMk/>
            <pc:sldMk cId="463840803" sldId="550144794"/>
            <ac:picMk id="24" creationId="{16623FD6-5CC4-4F08-943F-79D654878873}"/>
          </ac:picMkLst>
        </pc:picChg>
        <pc:picChg chg="add mod">
          <ac:chgData name="Backes, Ellie" userId="9f4cba5d-83cf-4823-a693-b43cb61c0836" providerId="ADAL" clId="{7587ED56-634A-4C3D-8F89-50C6310A7E03}" dt="2020-12-09T20:13:35.955" v="794" actId="164"/>
          <ac:picMkLst>
            <pc:docMk/>
            <pc:sldMk cId="463840803" sldId="550144794"/>
            <ac:picMk id="26" creationId="{516F2DDF-656B-4BF9-BD7B-C75145016606}"/>
          </ac:picMkLst>
        </pc:picChg>
        <pc:picChg chg="add del mod">
          <ac:chgData name="Backes, Ellie" userId="9f4cba5d-83cf-4823-a693-b43cb61c0836" providerId="ADAL" clId="{7587ED56-634A-4C3D-8F89-50C6310A7E03}" dt="2020-12-09T20:07:22.226" v="625" actId="478"/>
          <ac:picMkLst>
            <pc:docMk/>
            <pc:sldMk cId="463840803" sldId="550144794"/>
            <ac:picMk id="28" creationId="{92304934-3897-4B86-989C-2B0F5BCD3BE7}"/>
          </ac:picMkLst>
        </pc:picChg>
        <pc:picChg chg="add mod">
          <ac:chgData name="Backes, Ellie" userId="9f4cba5d-83cf-4823-a693-b43cb61c0836" providerId="ADAL" clId="{7587ED56-634A-4C3D-8F89-50C6310A7E03}" dt="2020-12-09T20:13:01.638" v="762" actId="164"/>
          <ac:picMkLst>
            <pc:docMk/>
            <pc:sldMk cId="463840803" sldId="550144794"/>
            <ac:picMk id="30" creationId="{A1F9BFBF-77A8-4000-BF07-A7FBFE95A839}"/>
          </ac:picMkLst>
        </pc:picChg>
      </pc:sldChg>
      <pc:sldChg chg="modSp">
        <pc:chgData name="Backes, Ellie" userId="9f4cba5d-83cf-4823-a693-b43cb61c0836" providerId="ADAL" clId="{7587ED56-634A-4C3D-8F89-50C6310A7E03}" dt="2020-12-09T20:16:07.079" v="849" actId="14100"/>
        <pc:sldMkLst>
          <pc:docMk/>
          <pc:sldMk cId="727799297" sldId="550144796"/>
        </pc:sldMkLst>
        <pc:spChg chg="mod">
          <ac:chgData name="Backes, Ellie" userId="9f4cba5d-83cf-4823-a693-b43cb61c0836" providerId="ADAL" clId="{7587ED56-634A-4C3D-8F89-50C6310A7E03}" dt="2020-12-09T20:16:07.079" v="849" actId="14100"/>
          <ac:spMkLst>
            <pc:docMk/>
            <pc:sldMk cId="727799297" sldId="550144796"/>
            <ac:spMk id="31" creationId="{03328CC1-0ABF-4146-B48E-D994008EF960}"/>
          </ac:spMkLst>
        </pc:spChg>
      </pc:sldChg>
      <pc:sldChg chg="modSp">
        <pc:chgData name="Backes, Ellie" userId="9f4cba5d-83cf-4823-a693-b43cb61c0836" providerId="ADAL" clId="{7587ED56-634A-4C3D-8F89-50C6310A7E03}" dt="2020-12-09T20:16:25.809" v="850" actId="14100"/>
        <pc:sldMkLst>
          <pc:docMk/>
          <pc:sldMk cId="3870914155" sldId="550144798"/>
        </pc:sldMkLst>
        <pc:spChg chg="mod">
          <ac:chgData name="Backes, Ellie" userId="9f4cba5d-83cf-4823-a693-b43cb61c0836" providerId="ADAL" clId="{7587ED56-634A-4C3D-8F89-50C6310A7E03}" dt="2020-12-09T20:16:25.809" v="850" actId="14100"/>
          <ac:spMkLst>
            <pc:docMk/>
            <pc:sldMk cId="3870914155" sldId="550144798"/>
            <ac:spMk id="5" creationId="{04A7DD28-C62B-4609-AC2C-B7D995CC473D}"/>
          </ac:spMkLst>
        </pc:spChg>
      </pc:sldChg>
      <pc:sldChg chg="addSp delSp modSp">
        <pc:chgData name="Backes, Ellie" userId="9f4cba5d-83cf-4823-a693-b43cb61c0836" providerId="ADAL" clId="{7587ED56-634A-4C3D-8F89-50C6310A7E03}" dt="2020-12-09T19:57:41.574" v="478" actId="1076"/>
        <pc:sldMkLst>
          <pc:docMk/>
          <pc:sldMk cId="2055553528" sldId="550144799"/>
        </pc:sldMkLst>
        <pc:spChg chg="del mod">
          <ac:chgData name="Backes, Ellie" userId="9f4cba5d-83cf-4823-a693-b43cb61c0836" providerId="ADAL" clId="{7587ED56-634A-4C3D-8F89-50C6310A7E03}" dt="2020-12-09T19:57:34.861" v="476"/>
          <ac:spMkLst>
            <pc:docMk/>
            <pc:sldMk cId="2055553528" sldId="550144799"/>
            <ac:spMk id="2" creationId="{B54094EE-47FE-4FE8-91E9-50DA6B494D3F}"/>
          </ac:spMkLst>
        </pc:spChg>
        <pc:spChg chg="add del mod">
          <ac:chgData name="Backes, Ellie" userId="9f4cba5d-83cf-4823-a693-b43cb61c0836" providerId="ADAL" clId="{7587ED56-634A-4C3D-8F89-50C6310A7E03}" dt="2020-12-09T19:57:23.938" v="473"/>
          <ac:spMkLst>
            <pc:docMk/>
            <pc:sldMk cId="2055553528" sldId="550144799"/>
            <ac:spMk id="3" creationId="{8A61AE7E-4D20-4821-BA33-F67B62F64FF5}"/>
          </ac:spMkLst>
        </pc:spChg>
        <pc:picChg chg="mod">
          <ac:chgData name="Backes, Ellie" userId="9f4cba5d-83cf-4823-a693-b43cb61c0836" providerId="ADAL" clId="{7587ED56-634A-4C3D-8F89-50C6310A7E03}" dt="2020-12-09T19:57:41.574" v="478" actId="1076"/>
          <ac:picMkLst>
            <pc:docMk/>
            <pc:sldMk cId="2055553528" sldId="550144799"/>
            <ac:picMk id="9" creationId="{D7210705-CAC9-47F2-B002-860CB5F69A0D}"/>
          </ac:picMkLst>
        </pc:picChg>
      </pc:sldChg>
      <pc:sldChg chg="modSp">
        <pc:chgData name="Backes, Ellie" userId="9f4cba5d-83cf-4823-a693-b43cb61c0836" providerId="ADAL" clId="{7587ED56-634A-4C3D-8F89-50C6310A7E03}" dt="2020-12-09T20:01:42.363" v="502" actId="113"/>
        <pc:sldMkLst>
          <pc:docMk/>
          <pc:sldMk cId="2943650378" sldId="550144800"/>
        </pc:sldMkLst>
        <pc:spChg chg="mod">
          <ac:chgData name="Backes, Ellie" userId="9f4cba5d-83cf-4823-a693-b43cb61c0836" providerId="ADAL" clId="{7587ED56-634A-4C3D-8F89-50C6310A7E03}" dt="2020-12-09T20:01:42.363" v="502" actId="113"/>
          <ac:spMkLst>
            <pc:docMk/>
            <pc:sldMk cId="2943650378" sldId="550144800"/>
            <ac:spMk id="3" creationId="{64D5EE48-EE08-4D89-AC25-923735F324D4}"/>
          </ac:spMkLst>
        </pc:spChg>
        <pc:picChg chg="mod">
          <ac:chgData name="Backes, Ellie" userId="9f4cba5d-83cf-4823-a693-b43cb61c0836" providerId="ADAL" clId="{7587ED56-634A-4C3D-8F89-50C6310A7E03}" dt="2020-12-09T19:46:09.255" v="390" actId="1036"/>
          <ac:picMkLst>
            <pc:docMk/>
            <pc:sldMk cId="2943650378" sldId="550144800"/>
            <ac:picMk id="4" creationId="{F2064470-0D17-4FDF-9256-67FB0446E3BF}"/>
          </ac:picMkLst>
        </pc:picChg>
        <pc:picChg chg="mod">
          <ac:chgData name="Backes, Ellie" userId="9f4cba5d-83cf-4823-a693-b43cb61c0836" providerId="ADAL" clId="{7587ED56-634A-4C3D-8F89-50C6310A7E03}" dt="2020-12-09T19:46:09.255" v="390" actId="1036"/>
          <ac:picMkLst>
            <pc:docMk/>
            <pc:sldMk cId="2943650378" sldId="550144800"/>
            <ac:picMk id="5" creationId="{56B8D718-B3F0-439F-A6CD-4EF36223E9C0}"/>
          </ac:picMkLst>
        </pc:picChg>
        <pc:picChg chg="mod">
          <ac:chgData name="Backes, Ellie" userId="9f4cba5d-83cf-4823-a693-b43cb61c0836" providerId="ADAL" clId="{7587ED56-634A-4C3D-8F89-50C6310A7E03}" dt="2020-12-09T19:46:09.255" v="390" actId="1036"/>
          <ac:picMkLst>
            <pc:docMk/>
            <pc:sldMk cId="2943650378" sldId="550144800"/>
            <ac:picMk id="6" creationId="{E1DE30B6-4FAD-47F0-8B68-3987F1245265}"/>
          </ac:picMkLst>
        </pc:picChg>
        <pc:picChg chg="mod">
          <ac:chgData name="Backes, Ellie" userId="9f4cba5d-83cf-4823-a693-b43cb61c0836" providerId="ADAL" clId="{7587ED56-634A-4C3D-8F89-50C6310A7E03}" dt="2020-12-09T19:46:09.255" v="390" actId="1036"/>
          <ac:picMkLst>
            <pc:docMk/>
            <pc:sldMk cId="2943650378" sldId="550144800"/>
            <ac:picMk id="8" creationId="{C927EF64-A611-4132-8BC1-FEB4B5D5447E}"/>
          </ac:picMkLst>
        </pc:picChg>
      </pc:sldChg>
      <pc:sldMasterChg chg="delSldLayout">
        <pc:chgData name="Backes, Ellie" userId="9f4cba5d-83cf-4823-a693-b43cb61c0836" providerId="ADAL" clId="{7587ED56-634A-4C3D-8F89-50C6310A7E03}" dt="2020-12-09T19:56:04.564" v="468" actId="2696"/>
        <pc:sldMasterMkLst>
          <pc:docMk/>
          <pc:sldMasterMk cId="2549553279" sldId="2147483817"/>
        </pc:sldMasterMkLst>
        <pc:sldLayoutChg chg="del">
          <pc:chgData name="Backes, Ellie" userId="9f4cba5d-83cf-4823-a693-b43cb61c0836" providerId="ADAL" clId="{7587ED56-634A-4C3D-8F89-50C6310A7E03}" dt="2020-12-09T19:56:04.564" v="468" actId="2696"/>
          <pc:sldLayoutMkLst>
            <pc:docMk/>
            <pc:sldMasterMk cId="2549553279" sldId="2147483817"/>
            <pc:sldLayoutMk cId="4165701529" sldId="2147483856"/>
          </pc:sldLayoutMkLst>
        </pc:sldLayoutChg>
      </pc:sldMasterChg>
    </pc:docChg>
  </pc:docChgLst>
  <pc:docChgLst>
    <pc:chgData name="Deux, Jean-Marie" userId="a748da9e-9355-4a97-bc3b-cc2d58891ec2" providerId="ADAL" clId="{2C69646A-BF94-467F-9D87-A9E1E735D2D3}"/>
    <pc:docChg chg="custSel addSld delSld modSld sldOrd">
      <pc:chgData name="Deux, Jean-Marie" userId="a748da9e-9355-4a97-bc3b-cc2d58891ec2" providerId="ADAL" clId="{2C69646A-BF94-467F-9D87-A9E1E735D2D3}" dt="2020-10-15T12:40:47.757" v="18"/>
      <pc:docMkLst>
        <pc:docMk/>
      </pc:docMkLst>
      <pc:sldChg chg="modSp">
        <pc:chgData name="Deux, Jean-Marie" userId="a748da9e-9355-4a97-bc3b-cc2d58891ec2" providerId="ADAL" clId="{2C69646A-BF94-467F-9D87-A9E1E735D2D3}" dt="2020-10-08T14:04:59.427" v="8" actId="20577"/>
        <pc:sldMkLst>
          <pc:docMk/>
          <pc:sldMk cId="903487069" sldId="356"/>
        </pc:sldMkLst>
        <pc:spChg chg="mod">
          <ac:chgData name="Deux, Jean-Marie" userId="a748da9e-9355-4a97-bc3b-cc2d58891ec2" providerId="ADAL" clId="{2C69646A-BF94-467F-9D87-A9E1E735D2D3}" dt="2020-10-08T14:04:59.427" v="8" actId="20577"/>
          <ac:spMkLst>
            <pc:docMk/>
            <pc:sldMk cId="903487069" sldId="356"/>
            <ac:spMk id="85" creationId="{27D14BF2-8EC1-4CA3-94C2-95943599EA8A}"/>
          </ac:spMkLst>
        </pc:spChg>
      </pc:sldChg>
      <pc:sldChg chg="add">
        <pc:chgData name="Deux, Jean-Marie" userId="a748da9e-9355-4a97-bc3b-cc2d58891ec2" providerId="ADAL" clId="{2C69646A-BF94-467F-9D87-A9E1E735D2D3}" dt="2020-10-15T12:40:47.757" v="18"/>
        <pc:sldMkLst>
          <pc:docMk/>
          <pc:sldMk cId="2686061677" sldId="385"/>
        </pc:sldMkLst>
      </pc:sldChg>
      <pc:sldChg chg="add del">
        <pc:chgData name="Deux, Jean-Marie" userId="a748da9e-9355-4a97-bc3b-cc2d58891ec2" providerId="ADAL" clId="{2C69646A-BF94-467F-9D87-A9E1E735D2D3}" dt="2020-10-15T07:19:44.105" v="10" actId="2696"/>
        <pc:sldMkLst>
          <pc:docMk/>
          <pc:sldMk cId="1255734186" sldId="256958"/>
        </pc:sldMkLst>
      </pc:sldChg>
      <pc:sldChg chg="addSp delSp modSp add ord">
        <pc:chgData name="Deux, Jean-Marie" userId="a748da9e-9355-4a97-bc3b-cc2d58891ec2" providerId="ADAL" clId="{2C69646A-BF94-467F-9D87-A9E1E735D2D3}" dt="2020-10-15T07:23:51.408" v="17"/>
        <pc:sldMkLst>
          <pc:docMk/>
          <pc:sldMk cId="4221969187" sldId="256958"/>
        </pc:sldMkLst>
        <pc:picChg chg="del">
          <ac:chgData name="Deux, Jean-Marie" userId="a748da9e-9355-4a97-bc3b-cc2d58891ec2" providerId="ADAL" clId="{2C69646A-BF94-467F-9D87-A9E1E735D2D3}" dt="2020-10-15T07:20:11.049" v="12"/>
          <ac:picMkLst>
            <pc:docMk/>
            <pc:sldMk cId="4221969187" sldId="256958"/>
            <ac:picMk id="7" creationId="{1D5AB738-4371-4725-94AD-729EDA58EBF5}"/>
          </ac:picMkLst>
        </pc:picChg>
        <pc:picChg chg="add mod">
          <ac:chgData name="Deux, Jean-Marie" userId="a748da9e-9355-4a97-bc3b-cc2d58891ec2" providerId="ADAL" clId="{2C69646A-BF94-467F-9D87-A9E1E735D2D3}" dt="2020-10-15T07:23:33.661" v="16" actId="1076"/>
          <ac:picMkLst>
            <pc:docMk/>
            <pc:sldMk cId="4221969187" sldId="256958"/>
            <ac:picMk id="10" creationId="{4241D7C8-F2F9-49B3-B7EB-5A58BA47C029}"/>
          </ac:picMkLst>
        </pc:picChg>
      </pc:sldChg>
    </pc:docChg>
  </pc:docChgLst>
  <pc:docChgLst>
    <pc:chgData name="Backes, Ellie" userId="9f4cba5d-83cf-4823-a693-b43cb61c0836" providerId="ADAL" clId="{407C6EFB-1545-42C0-A54A-A8B5D4D6C8C3}"/>
    <pc:docChg chg="undo custSel addSld delSld modSld sldOrd">
      <pc:chgData name="Backes, Ellie" userId="9f4cba5d-83cf-4823-a693-b43cb61c0836" providerId="ADAL" clId="{407C6EFB-1545-42C0-A54A-A8B5D4D6C8C3}" dt="2020-10-19T13:57:07.624" v="498"/>
      <pc:docMkLst>
        <pc:docMk/>
      </pc:docMkLst>
      <pc:sldChg chg="modSp modTransition delCm modCm">
        <pc:chgData name="Backes, Ellie" userId="9f4cba5d-83cf-4823-a693-b43cb61c0836" providerId="ADAL" clId="{407C6EFB-1545-42C0-A54A-A8B5D4D6C8C3}" dt="2020-10-19T13:49:12.715" v="423" actId="1038"/>
        <pc:sldMkLst>
          <pc:docMk/>
          <pc:sldMk cId="1692817617" sldId="355"/>
        </pc:sldMkLst>
        <pc:spChg chg="mod">
          <ac:chgData name="Backes, Ellie" userId="9f4cba5d-83cf-4823-a693-b43cb61c0836" providerId="ADAL" clId="{407C6EFB-1545-42C0-A54A-A8B5D4D6C8C3}" dt="2020-10-19T13:49:12.715" v="423" actId="1038"/>
          <ac:spMkLst>
            <pc:docMk/>
            <pc:sldMk cId="1692817617" sldId="355"/>
            <ac:spMk id="22" creationId="{5B846455-6CEA-41D1-99F3-F6700B63FD23}"/>
          </ac:spMkLst>
        </pc:spChg>
        <pc:spChg chg="mod">
          <ac:chgData name="Backes, Ellie" userId="9f4cba5d-83cf-4823-a693-b43cb61c0836" providerId="ADAL" clId="{407C6EFB-1545-42C0-A54A-A8B5D4D6C8C3}" dt="2020-10-19T13:49:12.715" v="423" actId="1038"/>
          <ac:spMkLst>
            <pc:docMk/>
            <pc:sldMk cId="1692817617" sldId="355"/>
            <ac:spMk id="49" creationId="{DB020CA4-9968-4E64-A088-4E34A61A14A4}"/>
          </ac:spMkLst>
        </pc:spChg>
        <pc:spChg chg="mod">
          <ac:chgData name="Backes, Ellie" userId="9f4cba5d-83cf-4823-a693-b43cb61c0836" providerId="ADAL" clId="{407C6EFB-1545-42C0-A54A-A8B5D4D6C8C3}" dt="2020-10-19T13:49:12.715" v="423" actId="1038"/>
          <ac:spMkLst>
            <pc:docMk/>
            <pc:sldMk cId="1692817617" sldId="355"/>
            <ac:spMk id="50" creationId="{B6505847-97F5-4643-A14F-C7593C8D8D13}"/>
          </ac:spMkLst>
        </pc:spChg>
        <pc:picChg chg="mod">
          <ac:chgData name="Backes, Ellie" userId="9f4cba5d-83cf-4823-a693-b43cb61c0836" providerId="ADAL" clId="{407C6EFB-1545-42C0-A54A-A8B5D4D6C8C3}" dt="2020-10-19T13:48:23.021" v="373" actId="1076"/>
          <ac:picMkLst>
            <pc:docMk/>
            <pc:sldMk cId="1692817617" sldId="355"/>
            <ac:picMk id="2" creationId="{1FF9482C-E823-404D-999A-21DE20ACB1B6}"/>
          </ac:picMkLst>
        </pc:picChg>
        <pc:picChg chg="mod">
          <ac:chgData name="Backes, Ellie" userId="9f4cba5d-83cf-4823-a693-b43cb61c0836" providerId="ADAL" clId="{407C6EFB-1545-42C0-A54A-A8B5D4D6C8C3}" dt="2020-10-19T13:48:29.209" v="374" actId="1076"/>
          <ac:picMkLst>
            <pc:docMk/>
            <pc:sldMk cId="1692817617" sldId="355"/>
            <ac:picMk id="54" creationId="{95B97F90-6F27-4A7A-8BB3-2FFCB0F06EB3}"/>
          </ac:picMkLst>
        </pc:picChg>
      </pc:sldChg>
      <pc:sldChg chg="modSp modTransition modAnim">
        <pc:chgData name="Backes, Ellie" userId="9f4cba5d-83cf-4823-a693-b43cb61c0836" providerId="ADAL" clId="{407C6EFB-1545-42C0-A54A-A8B5D4D6C8C3}" dt="2020-10-19T13:37:06.495" v="274"/>
        <pc:sldMkLst>
          <pc:docMk/>
          <pc:sldMk cId="903487069" sldId="356"/>
        </pc:sldMkLst>
        <pc:picChg chg="mod">
          <ac:chgData name="Backes, Ellie" userId="9f4cba5d-83cf-4823-a693-b43cb61c0836" providerId="ADAL" clId="{407C6EFB-1545-42C0-A54A-A8B5D4D6C8C3}" dt="2020-10-08T19:56:22.728" v="46" actId="1076"/>
          <ac:picMkLst>
            <pc:docMk/>
            <pc:sldMk cId="903487069" sldId="356"/>
            <ac:picMk id="92" creationId="{B1DD60A1-A0CD-478A-999F-D62A71BC2BD8}"/>
          </ac:picMkLst>
        </pc:picChg>
      </pc:sldChg>
      <pc:sldChg chg="modSp">
        <pc:chgData name="Backes, Ellie" userId="9f4cba5d-83cf-4823-a693-b43cb61c0836" providerId="ADAL" clId="{407C6EFB-1545-42C0-A54A-A8B5D4D6C8C3}" dt="2020-10-08T19:47:55.049" v="6" actId="1035"/>
        <pc:sldMkLst>
          <pc:docMk/>
          <pc:sldMk cId="3264306054" sldId="358"/>
        </pc:sldMkLst>
        <pc:picChg chg="mod">
          <ac:chgData name="Backes, Ellie" userId="9f4cba5d-83cf-4823-a693-b43cb61c0836" providerId="ADAL" clId="{407C6EFB-1545-42C0-A54A-A8B5D4D6C8C3}" dt="2020-10-08T19:47:55.049" v="6" actId="1035"/>
          <ac:picMkLst>
            <pc:docMk/>
            <pc:sldMk cId="3264306054" sldId="358"/>
            <ac:picMk id="11" creationId="{EB15941D-CDB4-4A9B-9BFA-DB8185118DD2}"/>
          </ac:picMkLst>
        </pc:picChg>
      </pc:sldChg>
      <pc:sldChg chg="modAnim">
        <pc:chgData name="Backes, Ellie" userId="9f4cba5d-83cf-4823-a693-b43cb61c0836" providerId="ADAL" clId="{407C6EFB-1545-42C0-A54A-A8B5D4D6C8C3}" dt="2020-10-19T13:43:20.272" v="306"/>
        <pc:sldMkLst>
          <pc:docMk/>
          <pc:sldMk cId="1451755123" sldId="360"/>
        </pc:sldMkLst>
      </pc:sldChg>
      <pc:sldChg chg="modSp ord">
        <pc:chgData name="Backes, Ellie" userId="9f4cba5d-83cf-4823-a693-b43cb61c0836" providerId="ADAL" clId="{407C6EFB-1545-42C0-A54A-A8B5D4D6C8C3}" dt="2020-10-19T13:57:07.624" v="498"/>
        <pc:sldMkLst>
          <pc:docMk/>
          <pc:sldMk cId="884473015" sldId="369"/>
        </pc:sldMkLst>
        <pc:picChg chg="mod">
          <ac:chgData name="Backes, Ellie" userId="9f4cba5d-83cf-4823-a693-b43cb61c0836" providerId="ADAL" clId="{407C6EFB-1545-42C0-A54A-A8B5D4D6C8C3}" dt="2020-10-19T13:46:36.692" v="363" actId="1076"/>
          <ac:picMkLst>
            <pc:docMk/>
            <pc:sldMk cId="884473015" sldId="369"/>
            <ac:picMk id="4" creationId="{7B38A43B-9847-4C8C-8260-F9BB2D6C6F0F}"/>
          </ac:picMkLst>
        </pc:picChg>
      </pc:sldChg>
      <pc:sldChg chg="modAnim">
        <pc:chgData name="Backes, Ellie" userId="9f4cba5d-83cf-4823-a693-b43cb61c0836" providerId="ADAL" clId="{407C6EFB-1545-42C0-A54A-A8B5D4D6C8C3}" dt="2020-10-19T13:46:51.519" v="365"/>
        <pc:sldMkLst>
          <pc:docMk/>
          <pc:sldMk cId="797979482" sldId="373"/>
        </pc:sldMkLst>
      </pc:sldChg>
      <pc:sldChg chg="modSp ord">
        <pc:chgData name="Backes, Ellie" userId="9f4cba5d-83cf-4823-a693-b43cb61c0836" providerId="ADAL" clId="{407C6EFB-1545-42C0-A54A-A8B5D4D6C8C3}" dt="2020-10-19T13:47:46.330" v="372"/>
        <pc:sldMkLst>
          <pc:docMk/>
          <pc:sldMk cId="2686061677" sldId="385"/>
        </pc:sldMkLst>
        <pc:spChg chg="mod">
          <ac:chgData name="Backes, Ellie" userId="9f4cba5d-83cf-4823-a693-b43cb61c0836" providerId="ADAL" clId="{407C6EFB-1545-42C0-A54A-A8B5D4D6C8C3}" dt="2020-10-19T13:47:38.513" v="371" actId="313"/>
          <ac:spMkLst>
            <pc:docMk/>
            <pc:sldMk cId="2686061677" sldId="385"/>
            <ac:spMk id="28" creationId="{3FD30E8E-E550-436D-8B5C-DCB2E0DB5073}"/>
          </ac:spMkLst>
        </pc:spChg>
      </pc:sldChg>
      <pc:sldChg chg="modSp">
        <pc:chgData name="Backes, Ellie" userId="9f4cba5d-83cf-4823-a693-b43cb61c0836" providerId="ADAL" clId="{407C6EFB-1545-42C0-A54A-A8B5D4D6C8C3}" dt="2020-10-08T19:55:35.130" v="39" actId="14100"/>
        <pc:sldMkLst>
          <pc:docMk/>
          <pc:sldMk cId="3638731819" sldId="388"/>
        </pc:sldMkLst>
        <pc:spChg chg="mod">
          <ac:chgData name="Backes, Ellie" userId="9f4cba5d-83cf-4823-a693-b43cb61c0836" providerId="ADAL" clId="{407C6EFB-1545-42C0-A54A-A8B5D4D6C8C3}" dt="2020-10-08T19:54:07.244" v="17" actId="1076"/>
          <ac:spMkLst>
            <pc:docMk/>
            <pc:sldMk cId="3638731819" sldId="388"/>
            <ac:spMk id="2" creationId="{02FAA897-4A57-444E-BE7E-9ADDD564D05B}"/>
          </ac:spMkLst>
        </pc:spChg>
        <pc:spChg chg="mod">
          <ac:chgData name="Backes, Ellie" userId="9f4cba5d-83cf-4823-a693-b43cb61c0836" providerId="ADAL" clId="{407C6EFB-1545-42C0-A54A-A8B5D4D6C8C3}" dt="2020-10-08T19:55:35.130" v="39" actId="14100"/>
          <ac:spMkLst>
            <pc:docMk/>
            <pc:sldMk cId="3638731819" sldId="388"/>
            <ac:spMk id="10" creationId="{5A437305-A4F6-44F4-864B-4A2F3443175F}"/>
          </ac:spMkLst>
        </pc:spChg>
        <pc:spChg chg="mod">
          <ac:chgData name="Backes, Ellie" userId="9f4cba5d-83cf-4823-a693-b43cb61c0836" providerId="ADAL" clId="{407C6EFB-1545-42C0-A54A-A8B5D4D6C8C3}" dt="2020-10-08T19:55:29.144" v="38" actId="20577"/>
          <ac:spMkLst>
            <pc:docMk/>
            <pc:sldMk cId="3638731819" sldId="388"/>
            <ac:spMk id="11" creationId="{D8B9DC0B-6725-4583-A8D0-62E62F823E82}"/>
          </ac:spMkLst>
        </pc:spChg>
      </pc:sldChg>
      <pc:sldChg chg="modAnim">
        <pc:chgData name="Backes, Ellie" userId="9f4cba5d-83cf-4823-a693-b43cb61c0836" providerId="ADAL" clId="{407C6EFB-1545-42C0-A54A-A8B5D4D6C8C3}" dt="2020-10-19T13:44:47.837" v="342"/>
        <pc:sldMkLst>
          <pc:docMk/>
          <pc:sldMk cId="434302028" sldId="389"/>
        </pc:sldMkLst>
      </pc:sldChg>
      <pc:sldChg chg="modSp">
        <pc:chgData name="Backes, Ellie" userId="9f4cba5d-83cf-4823-a693-b43cb61c0836" providerId="ADAL" clId="{407C6EFB-1545-42C0-A54A-A8B5D4D6C8C3}" dt="2020-10-14T18:23:37.868" v="249" actId="255"/>
        <pc:sldMkLst>
          <pc:docMk/>
          <pc:sldMk cId="3984921520" sldId="436"/>
        </pc:sldMkLst>
        <pc:spChg chg="mod">
          <ac:chgData name="Backes, Ellie" userId="9f4cba5d-83cf-4823-a693-b43cb61c0836" providerId="ADAL" clId="{407C6EFB-1545-42C0-A54A-A8B5D4D6C8C3}" dt="2020-10-14T18:23:37.868" v="249" actId="255"/>
          <ac:spMkLst>
            <pc:docMk/>
            <pc:sldMk cId="3984921520" sldId="436"/>
            <ac:spMk id="3" creationId="{64D5EE48-EE08-4D89-AC25-923735F324D4}"/>
          </ac:spMkLst>
        </pc:spChg>
      </pc:sldChg>
      <pc:sldChg chg="modSp">
        <pc:chgData name="Backes, Ellie" userId="9f4cba5d-83cf-4823-a693-b43cb61c0836" providerId="ADAL" clId="{407C6EFB-1545-42C0-A54A-A8B5D4D6C8C3}" dt="2020-10-08T19:55:46.521" v="42" actId="20577"/>
        <pc:sldMkLst>
          <pc:docMk/>
          <pc:sldMk cId="377173997" sldId="256959"/>
        </pc:sldMkLst>
        <pc:spChg chg="mod">
          <ac:chgData name="Backes, Ellie" userId="9f4cba5d-83cf-4823-a693-b43cb61c0836" providerId="ADAL" clId="{407C6EFB-1545-42C0-A54A-A8B5D4D6C8C3}" dt="2020-10-08T19:53:48.195" v="15" actId="1076"/>
          <ac:spMkLst>
            <pc:docMk/>
            <pc:sldMk cId="377173997" sldId="256959"/>
            <ac:spMk id="2" creationId="{02FAA897-4A57-444E-BE7E-9ADDD564D05B}"/>
          </ac:spMkLst>
        </pc:spChg>
        <pc:spChg chg="mod">
          <ac:chgData name="Backes, Ellie" userId="9f4cba5d-83cf-4823-a693-b43cb61c0836" providerId="ADAL" clId="{407C6EFB-1545-42C0-A54A-A8B5D4D6C8C3}" dt="2020-10-08T19:55:46.521" v="42" actId="20577"/>
          <ac:spMkLst>
            <pc:docMk/>
            <pc:sldMk cId="377173997" sldId="256959"/>
            <ac:spMk id="6" creationId="{4EC37046-AB40-43E2-A699-9ACF882398E5}"/>
          </ac:spMkLst>
        </pc:spChg>
        <pc:spChg chg="mod">
          <ac:chgData name="Backes, Ellie" userId="9f4cba5d-83cf-4823-a693-b43cb61c0836" providerId="ADAL" clId="{407C6EFB-1545-42C0-A54A-A8B5D4D6C8C3}" dt="2020-10-08T19:54:31.866" v="20" actId="2711"/>
          <ac:spMkLst>
            <pc:docMk/>
            <pc:sldMk cId="377173997" sldId="256959"/>
            <ac:spMk id="10" creationId="{5A437305-A4F6-44F4-864B-4A2F3443175F}"/>
          </ac:spMkLst>
        </pc:spChg>
      </pc:sldChg>
      <pc:sldChg chg="modSp add del">
        <pc:chgData name="Backes, Ellie" userId="9f4cba5d-83cf-4823-a693-b43cb61c0836" providerId="ADAL" clId="{407C6EFB-1545-42C0-A54A-A8B5D4D6C8C3}" dt="2020-10-19T13:43:04.222" v="304" actId="1036"/>
        <pc:sldMkLst>
          <pc:docMk/>
          <pc:sldMk cId="3842765243" sldId="256974"/>
        </pc:sldMkLst>
        <pc:grpChg chg="mod">
          <ac:chgData name="Backes, Ellie" userId="9f4cba5d-83cf-4823-a693-b43cb61c0836" providerId="ADAL" clId="{407C6EFB-1545-42C0-A54A-A8B5D4D6C8C3}" dt="2020-10-19T13:41:37.260" v="288" actId="1076"/>
          <ac:grpSpMkLst>
            <pc:docMk/>
            <pc:sldMk cId="3842765243" sldId="256974"/>
            <ac:grpSpMk id="3" creationId="{654DFCCB-83A1-4CC7-A7B5-F36B1E342223}"/>
          </ac:grpSpMkLst>
        </pc:grpChg>
        <pc:grpChg chg="mod">
          <ac:chgData name="Backes, Ellie" userId="9f4cba5d-83cf-4823-a693-b43cb61c0836" providerId="ADAL" clId="{407C6EFB-1545-42C0-A54A-A8B5D4D6C8C3}" dt="2020-10-19T13:43:04.222" v="304" actId="1036"/>
          <ac:grpSpMkLst>
            <pc:docMk/>
            <pc:sldMk cId="3842765243" sldId="256974"/>
            <ac:grpSpMk id="360" creationId="{7E8D1536-96F0-4DB3-9199-34CBF2FAD857}"/>
          </ac:grpSpMkLst>
        </pc:grpChg>
      </pc:sldChg>
      <pc:sldChg chg="ord">
        <pc:chgData name="Backes, Ellie" userId="9f4cba5d-83cf-4823-a693-b43cb61c0836" providerId="ADAL" clId="{407C6EFB-1545-42C0-A54A-A8B5D4D6C8C3}" dt="2020-10-19T13:46:07.908" v="355"/>
        <pc:sldMkLst>
          <pc:docMk/>
          <pc:sldMk cId="3848890815" sldId="256979"/>
        </pc:sldMkLst>
      </pc:sldChg>
      <pc:sldChg chg="modSp">
        <pc:chgData name="Backes, Ellie" userId="9f4cba5d-83cf-4823-a693-b43cb61c0836" providerId="ADAL" clId="{407C6EFB-1545-42C0-A54A-A8B5D4D6C8C3}" dt="2020-10-08T19:50:45.386" v="14" actId="1076"/>
        <pc:sldMkLst>
          <pc:docMk/>
          <pc:sldMk cId="3427048308" sldId="257007"/>
        </pc:sldMkLst>
        <pc:spChg chg="mod">
          <ac:chgData name="Backes, Ellie" userId="9f4cba5d-83cf-4823-a693-b43cb61c0836" providerId="ADAL" clId="{407C6EFB-1545-42C0-A54A-A8B5D4D6C8C3}" dt="2020-10-08T19:49:57.794" v="7" actId="1076"/>
          <ac:spMkLst>
            <pc:docMk/>
            <pc:sldMk cId="3427048308" sldId="257007"/>
            <ac:spMk id="2" creationId="{046E0BFB-632F-4C26-B096-06333BB63EE5}"/>
          </ac:spMkLst>
        </pc:spChg>
        <pc:picChg chg="mod modCrop">
          <ac:chgData name="Backes, Ellie" userId="9f4cba5d-83cf-4823-a693-b43cb61c0836" providerId="ADAL" clId="{407C6EFB-1545-42C0-A54A-A8B5D4D6C8C3}" dt="2020-10-08T19:50:45.386" v="14" actId="1076"/>
          <ac:picMkLst>
            <pc:docMk/>
            <pc:sldMk cId="3427048308" sldId="257007"/>
            <ac:picMk id="6" creationId="{144EA747-1661-4EB8-A2C8-5C432CAF3972}"/>
          </ac:picMkLst>
        </pc:picChg>
      </pc:sldChg>
      <pc:sldChg chg="modSp modTransition">
        <pc:chgData name="Backes, Ellie" userId="9f4cba5d-83cf-4823-a693-b43cb61c0836" providerId="ADAL" clId="{407C6EFB-1545-42C0-A54A-A8B5D4D6C8C3}" dt="2020-10-19T13:47:10.341" v="366"/>
        <pc:sldMkLst>
          <pc:docMk/>
          <pc:sldMk cId="1535651300" sldId="257009"/>
        </pc:sldMkLst>
        <pc:spChg chg="mod">
          <ac:chgData name="Backes, Ellie" userId="9f4cba5d-83cf-4823-a693-b43cb61c0836" providerId="ADAL" clId="{407C6EFB-1545-42C0-A54A-A8B5D4D6C8C3}" dt="2020-10-08T19:58:54.480" v="189" actId="20577"/>
          <ac:spMkLst>
            <pc:docMk/>
            <pc:sldMk cId="1535651300" sldId="257009"/>
            <ac:spMk id="5" creationId="{C6296B7B-3A75-4371-84E0-D23537EDFF98}"/>
          </ac:spMkLst>
        </pc:spChg>
        <pc:spChg chg="mod">
          <ac:chgData name="Backes, Ellie" userId="9f4cba5d-83cf-4823-a693-b43cb61c0836" providerId="ADAL" clId="{407C6EFB-1545-42C0-A54A-A8B5D4D6C8C3}" dt="2020-10-08T19:57:59.395" v="102" actId="2711"/>
          <ac:spMkLst>
            <pc:docMk/>
            <pc:sldMk cId="1535651300" sldId="257009"/>
            <ac:spMk id="7" creationId="{760A8F7D-4862-48D9-851A-EF3BF3DF1C89}"/>
          </ac:spMkLst>
        </pc:spChg>
      </pc:sldChg>
      <pc:sldChg chg="del ord modTransition">
        <pc:chgData name="Backes, Ellie" userId="9f4cba5d-83cf-4823-a693-b43cb61c0836" providerId="ADAL" clId="{407C6EFB-1545-42C0-A54A-A8B5D4D6C8C3}" dt="2020-10-19T13:47:28.134" v="369" actId="2696"/>
        <pc:sldMkLst>
          <pc:docMk/>
          <pc:sldMk cId="2042964695" sldId="257010"/>
        </pc:sldMkLst>
      </pc:sldChg>
      <pc:sldChg chg="modSp modAnim">
        <pc:chgData name="Backes, Ellie" userId="9f4cba5d-83cf-4823-a693-b43cb61c0836" providerId="ADAL" clId="{407C6EFB-1545-42C0-A54A-A8B5D4D6C8C3}" dt="2020-10-19T13:44:27.288" v="341" actId="1076"/>
        <pc:sldMkLst>
          <pc:docMk/>
          <pc:sldMk cId="3782481051" sldId="257015"/>
        </pc:sldMkLst>
        <pc:spChg chg="mod ord">
          <ac:chgData name="Backes, Ellie" userId="9f4cba5d-83cf-4823-a693-b43cb61c0836" providerId="ADAL" clId="{407C6EFB-1545-42C0-A54A-A8B5D4D6C8C3}" dt="2020-10-19T13:44:18.736" v="340" actId="1076"/>
          <ac:spMkLst>
            <pc:docMk/>
            <pc:sldMk cId="3782481051" sldId="257015"/>
            <ac:spMk id="2" creationId="{F1435C41-6FB0-479B-8589-4F1123094B33}"/>
          </ac:spMkLst>
        </pc:spChg>
        <pc:spChg chg="mod">
          <ac:chgData name="Backes, Ellie" userId="9f4cba5d-83cf-4823-a693-b43cb61c0836" providerId="ADAL" clId="{407C6EFB-1545-42C0-A54A-A8B5D4D6C8C3}" dt="2020-10-19T13:44:27.288" v="341" actId="1076"/>
          <ac:spMkLst>
            <pc:docMk/>
            <pc:sldMk cId="3782481051" sldId="257015"/>
            <ac:spMk id="5" creationId="{72A8EAD9-A4BD-4286-B2CD-2DF75ABE71CC}"/>
          </ac:spMkLst>
        </pc:spChg>
        <pc:grpChg chg="mod">
          <ac:chgData name="Backes, Ellie" userId="9f4cba5d-83cf-4823-a693-b43cb61c0836" providerId="ADAL" clId="{407C6EFB-1545-42C0-A54A-A8B5D4D6C8C3}" dt="2020-10-19T13:39:59.547" v="279" actId="1076"/>
          <ac:grpSpMkLst>
            <pc:docMk/>
            <pc:sldMk cId="3782481051" sldId="257015"/>
            <ac:grpSpMk id="149" creationId="{9C6B840E-2ADF-4740-B76C-9525555E828F}"/>
          </ac:grpSpMkLst>
        </pc:grpChg>
        <pc:picChg chg="mod">
          <ac:chgData name="Backes, Ellie" userId="9f4cba5d-83cf-4823-a693-b43cb61c0836" providerId="ADAL" clId="{407C6EFB-1545-42C0-A54A-A8B5D4D6C8C3}" dt="2020-10-19T13:43:54.304" v="337" actId="1037"/>
          <ac:picMkLst>
            <pc:docMk/>
            <pc:sldMk cId="3782481051" sldId="257015"/>
            <ac:picMk id="96" creationId="{5F9C7181-1FBF-4AF9-A054-F789FE5B348A}"/>
          </ac:picMkLst>
        </pc:picChg>
        <pc:picChg chg="mod">
          <ac:chgData name="Backes, Ellie" userId="9f4cba5d-83cf-4823-a693-b43cb61c0836" providerId="ADAL" clId="{407C6EFB-1545-42C0-A54A-A8B5D4D6C8C3}" dt="2020-10-19T13:43:54.304" v="337" actId="1037"/>
          <ac:picMkLst>
            <pc:docMk/>
            <pc:sldMk cId="3782481051" sldId="257015"/>
            <ac:picMk id="9219" creationId="{EFFF61C3-D483-4BD7-A7EC-209A410FD5EB}"/>
          </ac:picMkLst>
        </pc:picChg>
      </pc:sldChg>
      <pc:sldChg chg="addSp delSp modSp modAnim">
        <pc:chgData name="Backes, Ellie" userId="9f4cba5d-83cf-4823-a693-b43cb61c0836" providerId="ADAL" clId="{407C6EFB-1545-42C0-A54A-A8B5D4D6C8C3}" dt="2020-10-19T13:56:21.843" v="497" actId="1076"/>
        <pc:sldMkLst>
          <pc:docMk/>
          <pc:sldMk cId="727799297" sldId="550144796"/>
        </pc:sldMkLst>
        <pc:picChg chg="del">
          <ac:chgData name="Backes, Ellie" userId="9f4cba5d-83cf-4823-a693-b43cb61c0836" providerId="ADAL" clId="{407C6EFB-1545-42C0-A54A-A8B5D4D6C8C3}" dt="2020-10-19T13:54:22.621" v="472" actId="478"/>
          <ac:picMkLst>
            <pc:docMk/>
            <pc:sldMk cId="727799297" sldId="550144796"/>
            <ac:picMk id="4" creationId="{F6917C9A-A311-4492-A2EB-F5C318783A93}"/>
          </ac:picMkLst>
        </pc:picChg>
        <pc:picChg chg="add del">
          <ac:chgData name="Backes, Ellie" userId="9f4cba5d-83cf-4823-a693-b43cb61c0836" providerId="ADAL" clId="{407C6EFB-1545-42C0-A54A-A8B5D4D6C8C3}" dt="2020-10-19T13:54:35.933" v="477" actId="478"/>
          <ac:picMkLst>
            <pc:docMk/>
            <pc:sldMk cId="727799297" sldId="550144796"/>
            <ac:picMk id="6" creationId="{0649393F-CA93-4A21-95C1-75C51C4CC3E8}"/>
          </ac:picMkLst>
        </pc:picChg>
        <pc:picChg chg="add del mod">
          <ac:chgData name="Backes, Ellie" userId="9f4cba5d-83cf-4823-a693-b43cb61c0836" providerId="ADAL" clId="{407C6EFB-1545-42C0-A54A-A8B5D4D6C8C3}" dt="2020-10-19T13:54:10.488" v="469" actId="478"/>
          <ac:picMkLst>
            <pc:docMk/>
            <pc:sldMk cId="727799297" sldId="550144796"/>
            <ac:picMk id="7" creationId="{66DC81E3-20A2-4336-8FDF-787E3AF03AA7}"/>
          </ac:picMkLst>
        </pc:picChg>
        <pc:picChg chg="add mod modCrop">
          <ac:chgData name="Backes, Ellie" userId="9f4cba5d-83cf-4823-a693-b43cb61c0836" providerId="ADAL" clId="{407C6EFB-1545-42C0-A54A-A8B5D4D6C8C3}" dt="2020-10-19T13:56:14.045" v="495" actId="1076"/>
          <ac:picMkLst>
            <pc:docMk/>
            <pc:sldMk cId="727799297" sldId="550144796"/>
            <ac:picMk id="10" creationId="{E828C3C7-86C1-4EDD-90DA-AD429A9411C9}"/>
          </ac:picMkLst>
        </pc:picChg>
        <pc:picChg chg="add mod ord modCrop">
          <ac:chgData name="Backes, Ellie" userId="9f4cba5d-83cf-4823-a693-b43cb61c0836" providerId="ADAL" clId="{407C6EFB-1545-42C0-A54A-A8B5D4D6C8C3}" dt="2020-10-19T13:55:34.072" v="489" actId="1076"/>
          <ac:picMkLst>
            <pc:docMk/>
            <pc:sldMk cId="727799297" sldId="550144796"/>
            <ac:picMk id="12" creationId="{B4D473A6-D012-404A-8E16-E91B6F8ABB2A}"/>
          </ac:picMkLst>
        </pc:picChg>
        <pc:picChg chg="del">
          <ac:chgData name="Backes, Ellie" userId="9f4cba5d-83cf-4823-a693-b43cb61c0836" providerId="ADAL" clId="{407C6EFB-1545-42C0-A54A-A8B5D4D6C8C3}" dt="2020-10-19T13:54:19.184" v="471" actId="478"/>
          <ac:picMkLst>
            <pc:docMk/>
            <pc:sldMk cId="727799297" sldId="550144796"/>
            <ac:picMk id="13" creationId="{D6F9F6BF-EDF3-4D7D-A9BF-071C7E35C3BD}"/>
          </ac:picMkLst>
        </pc:picChg>
        <pc:picChg chg="add mod modCrop">
          <ac:chgData name="Backes, Ellie" userId="9f4cba5d-83cf-4823-a693-b43cb61c0836" providerId="ADAL" clId="{407C6EFB-1545-42C0-A54A-A8B5D4D6C8C3}" dt="2020-10-19T13:55:42.289" v="490" actId="1076"/>
          <ac:picMkLst>
            <pc:docMk/>
            <pc:sldMk cId="727799297" sldId="550144796"/>
            <ac:picMk id="15" creationId="{4E116348-ADCA-4B8E-ACB0-1738F31E688D}"/>
          </ac:picMkLst>
        </pc:picChg>
        <pc:picChg chg="add mod ord modCrop">
          <ac:chgData name="Backes, Ellie" userId="9f4cba5d-83cf-4823-a693-b43cb61c0836" providerId="ADAL" clId="{407C6EFB-1545-42C0-A54A-A8B5D4D6C8C3}" dt="2020-10-19T13:56:21.843" v="497" actId="1076"/>
          <ac:picMkLst>
            <pc:docMk/>
            <pc:sldMk cId="727799297" sldId="550144796"/>
            <ac:picMk id="17" creationId="{9E8B6409-6166-43B6-951E-B9EE867174A0}"/>
          </ac:picMkLst>
        </pc:picChg>
      </pc:sldChg>
      <pc:sldChg chg="addSp delSp modSp modAnim">
        <pc:chgData name="Backes, Ellie" userId="9f4cba5d-83cf-4823-a693-b43cb61c0836" providerId="ADAL" clId="{407C6EFB-1545-42C0-A54A-A8B5D4D6C8C3}" dt="2020-10-19T13:46:31.522" v="362" actId="167"/>
        <pc:sldMkLst>
          <pc:docMk/>
          <pc:sldMk cId="3870914155" sldId="550144798"/>
        </pc:sldMkLst>
        <pc:spChg chg="add mod">
          <ac:chgData name="Backes, Ellie" userId="9f4cba5d-83cf-4823-a693-b43cb61c0836" providerId="ADAL" clId="{407C6EFB-1545-42C0-A54A-A8B5D4D6C8C3}" dt="2020-10-15T14:19:37.965" v="265" actId="14100"/>
          <ac:spMkLst>
            <pc:docMk/>
            <pc:sldMk cId="3870914155" sldId="550144798"/>
            <ac:spMk id="6" creationId="{9BDD06A7-200B-4E47-9BF8-8139A7B4623C}"/>
          </ac:spMkLst>
        </pc:spChg>
        <pc:grpChg chg="mod">
          <ac:chgData name="Backes, Ellie" userId="9f4cba5d-83cf-4823-a693-b43cb61c0836" providerId="ADAL" clId="{407C6EFB-1545-42C0-A54A-A8B5D4D6C8C3}" dt="2020-10-15T14:18:27.986" v="261" actId="1076"/>
          <ac:grpSpMkLst>
            <pc:docMk/>
            <pc:sldMk cId="3870914155" sldId="550144798"/>
            <ac:grpSpMk id="55" creationId="{3A399CD7-1ACD-497B-AFC0-114FB6B2A852}"/>
          </ac:grpSpMkLst>
        </pc:grpChg>
        <pc:picChg chg="add mod ord">
          <ac:chgData name="Backes, Ellie" userId="9f4cba5d-83cf-4823-a693-b43cb61c0836" providerId="ADAL" clId="{407C6EFB-1545-42C0-A54A-A8B5D4D6C8C3}" dt="2020-10-19T13:46:31.522" v="362" actId="167"/>
          <ac:picMkLst>
            <pc:docMk/>
            <pc:sldMk cId="3870914155" sldId="550144798"/>
            <ac:picMk id="3" creationId="{0B406C62-2085-489E-B314-E33793DA6A27}"/>
          </ac:picMkLst>
        </pc:picChg>
        <pc:picChg chg="add mod">
          <ac:chgData name="Backes, Ellie" userId="9f4cba5d-83cf-4823-a693-b43cb61c0836" providerId="ADAL" clId="{407C6EFB-1545-42C0-A54A-A8B5D4D6C8C3}" dt="2020-10-15T14:18:19.499" v="259" actId="14100"/>
          <ac:picMkLst>
            <pc:docMk/>
            <pc:sldMk cId="3870914155" sldId="550144798"/>
            <ac:picMk id="4" creationId="{C6681A03-5A28-4B76-8367-3D764287C867}"/>
          </ac:picMkLst>
        </pc:picChg>
        <pc:picChg chg="del">
          <ac:chgData name="Backes, Ellie" userId="9f4cba5d-83cf-4823-a693-b43cb61c0836" providerId="ADAL" clId="{407C6EFB-1545-42C0-A54A-A8B5D4D6C8C3}" dt="2020-10-15T14:17:59.338" v="254" actId="478"/>
          <ac:picMkLst>
            <pc:docMk/>
            <pc:sldMk cId="3870914155" sldId="550144798"/>
            <ac:picMk id="80" creationId="{77FB709A-1258-4486-99C1-3168CF7CF0EE}"/>
          </ac:picMkLst>
        </pc:picChg>
      </pc:sldChg>
      <pc:sldChg chg="addSp delSp modSp">
        <pc:chgData name="Backes, Ellie" userId="9f4cba5d-83cf-4823-a693-b43cb61c0836" providerId="ADAL" clId="{407C6EFB-1545-42C0-A54A-A8B5D4D6C8C3}" dt="2020-10-19T13:34:57.284" v="266" actId="12"/>
        <pc:sldMkLst>
          <pc:docMk/>
          <pc:sldMk cId="2943650378" sldId="550144800"/>
        </pc:sldMkLst>
        <pc:spChg chg="mod">
          <ac:chgData name="Backes, Ellie" userId="9f4cba5d-83cf-4823-a693-b43cb61c0836" providerId="ADAL" clId="{407C6EFB-1545-42C0-A54A-A8B5D4D6C8C3}" dt="2020-10-19T13:34:57.284" v="266" actId="12"/>
          <ac:spMkLst>
            <pc:docMk/>
            <pc:sldMk cId="2943650378" sldId="550144800"/>
            <ac:spMk id="3" creationId="{64D5EE48-EE08-4D89-AC25-923735F324D4}"/>
          </ac:spMkLst>
        </pc:spChg>
        <pc:spChg chg="add del mod">
          <ac:chgData name="Backes, Ellie" userId="9f4cba5d-83cf-4823-a693-b43cb61c0836" providerId="ADAL" clId="{407C6EFB-1545-42C0-A54A-A8B5D4D6C8C3}" dt="2020-10-14T18:20:51.646" v="211" actId="478"/>
          <ac:spMkLst>
            <pc:docMk/>
            <pc:sldMk cId="2943650378" sldId="550144800"/>
            <ac:spMk id="11" creationId="{C03253D2-C5B9-46EA-A6D6-537032B60B14}"/>
          </ac:spMkLst>
        </pc:spChg>
        <pc:spChg chg="add del mod">
          <ac:chgData name="Backes, Ellie" userId="9f4cba5d-83cf-4823-a693-b43cb61c0836" providerId="ADAL" clId="{407C6EFB-1545-42C0-A54A-A8B5D4D6C8C3}" dt="2020-10-14T18:22:35.390" v="225" actId="931"/>
          <ac:spMkLst>
            <pc:docMk/>
            <pc:sldMk cId="2943650378" sldId="550144800"/>
            <ac:spMk id="12" creationId="{396EAF8D-7077-44EF-9B15-9533439DAA62}"/>
          </ac:spMkLst>
        </pc:spChg>
        <pc:picChg chg="mod">
          <ac:chgData name="Backes, Ellie" userId="9f4cba5d-83cf-4823-a693-b43cb61c0836" providerId="ADAL" clId="{407C6EFB-1545-42C0-A54A-A8B5D4D6C8C3}" dt="2020-10-14T18:23:20.982" v="248" actId="1037"/>
          <ac:picMkLst>
            <pc:docMk/>
            <pc:sldMk cId="2943650378" sldId="550144800"/>
            <ac:picMk id="4" creationId="{F2064470-0D17-4FDF-9256-67FB0446E3BF}"/>
          </ac:picMkLst>
        </pc:picChg>
        <pc:picChg chg="mod">
          <ac:chgData name="Backes, Ellie" userId="9f4cba5d-83cf-4823-a693-b43cb61c0836" providerId="ADAL" clId="{407C6EFB-1545-42C0-A54A-A8B5D4D6C8C3}" dt="2020-10-14T18:23:20.982" v="248" actId="1037"/>
          <ac:picMkLst>
            <pc:docMk/>
            <pc:sldMk cId="2943650378" sldId="550144800"/>
            <ac:picMk id="5" creationId="{56B8D718-B3F0-439F-A6CD-4EF36223E9C0}"/>
          </ac:picMkLst>
        </pc:picChg>
        <pc:picChg chg="mod">
          <ac:chgData name="Backes, Ellie" userId="9f4cba5d-83cf-4823-a693-b43cb61c0836" providerId="ADAL" clId="{407C6EFB-1545-42C0-A54A-A8B5D4D6C8C3}" dt="2020-10-14T18:23:20.982" v="248" actId="1037"/>
          <ac:picMkLst>
            <pc:docMk/>
            <pc:sldMk cId="2943650378" sldId="550144800"/>
            <ac:picMk id="6" creationId="{E1DE30B6-4FAD-47F0-8B68-3987F1245265}"/>
          </ac:picMkLst>
        </pc:picChg>
        <pc:picChg chg="del mod">
          <ac:chgData name="Backes, Ellie" userId="9f4cba5d-83cf-4823-a693-b43cb61c0836" providerId="ADAL" clId="{407C6EFB-1545-42C0-A54A-A8B5D4D6C8C3}" dt="2020-10-14T18:21:06.386" v="213" actId="478"/>
          <ac:picMkLst>
            <pc:docMk/>
            <pc:sldMk cId="2943650378" sldId="550144800"/>
            <ac:picMk id="7" creationId="{CE5A2198-EE23-480B-B003-49651ACF6592}"/>
          </ac:picMkLst>
        </pc:picChg>
        <pc:picChg chg="mod">
          <ac:chgData name="Backes, Ellie" userId="9f4cba5d-83cf-4823-a693-b43cb61c0836" providerId="ADAL" clId="{407C6EFB-1545-42C0-A54A-A8B5D4D6C8C3}" dt="2020-10-14T18:23:20.982" v="248" actId="1037"/>
          <ac:picMkLst>
            <pc:docMk/>
            <pc:sldMk cId="2943650378" sldId="550144800"/>
            <ac:picMk id="8" creationId="{C927EF64-A611-4132-8BC1-FEB4B5D5447E}"/>
          </ac:picMkLst>
        </pc:picChg>
        <pc:picChg chg="add del mod">
          <ac:chgData name="Backes, Ellie" userId="9f4cba5d-83cf-4823-a693-b43cb61c0836" providerId="ADAL" clId="{407C6EFB-1545-42C0-A54A-A8B5D4D6C8C3}" dt="2020-10-14T18:19:29.523" v="205" actId="478"/>
          <ac:picMkLst>
            <pc:docMk/>
            <pc:sldMk cId="2943650378" sldId="550144800"/>
            <ac:picMk id="10" creationId="{EE5209BD-577D-4276-A792-6C7BA136F69A}"/>
          </ac:picMkLst>
        </pc:picChg>
        <pc:picChg chg="add mod">
          <ac:chgData name="Backes, Ellie" userId="9f4cba5d-83cf-4823-a693-b43cb61c0836" providerId="ADAL" clId="{407C6EFB-1545-42C0-A54A-A8B5D4D6C8C3}" dt="2020-10-14T18:22:55.165" v="228" actId="14826"/>
          <ac:picMkLst>
            <pc:docMk/>
            <pc:sldMk cId="2943650378" sldId="550144800"/>
            <ac:picMk id="17" creationId="{2ABB1063-CE02-4F92-BF4D-B8594C7E5898}"/>
          </ac:picMkLst>
        </pc:picChg>
      </pc:sldChg>
    </pc:docChg>
  </pc:docChgLst>
  <pc:docChgLst>
    <pc:chgData name="Backes, Ellie" userId="S::elizabeth.backes@honeywell.com::9f4cba5d-83cf-4823-a693-b43cb61c0836" providerId="AD" clId="Web-{B117EED2-C81B-48C5-AE9C-1B88D33AAD0B}"/>
    <pc:docChg chg="addSld modSld">
      <pc:chgData name="Backes, Ellie" userId="S::elizabeth.backes@honeywell.com::9f4cba5d-83cf-4823-a693-b43cb61c0836" providerId="AD" clId="Web-{B117EED2-C81B-48C5-AE9C-1B88D33AAD0B}" dt="2020-10-14T18:16:19.437" v="186" actId="1076"/>
      <pc:docMkLst>
        <pc:docMk/>
      </pc:docMkLst>
      <pc:sldChg chg="addSp delSp modSp add replId">
        <pc:chgData name="Backes, Ellie" userId="S::elizabeth.backes@honeywell.com::9f4cba5d-83cf-4823-a693-b43cb61c0836" providerId="AD" clId="Web-{B117EED2-C81B-48C5-AE9C-1B88D33AAD0B}" dt="2020-10-14T18:16:19.437" v="186" actId="1076"/>
        <pc:sldMkLst>
          <pc:docMk/>
          <pc:sldMk cId="2943650378" sldId="550144800"/>
        </pc:sldMkLst>
        <pc:spChg chg="mod">
          <ac:chgData name="Backes, Ellie" userId="S::elizabeth.backes@honeywell.com::9f4cba5d-83cf-4823-a693-b43cb61c0836" providerId="AD" clId="Web-{B117EED2-C81B-48C5-AE9C-1B88D33AAD0B}" dt="2020-10-14T18:15:29.718" v="175" actId="20577"/>
          <ac:spMkLst>
            <pc:docMk/>
            <pc:sldMk cId="2943650378" sldId="550144800"/>
            <ac:spMk id="3" creationId="{64D5EE48-EE08-4D89-AC25-923735F324D4}"/>
          </ac:spMkLst>
        </pc:spChg>
        <pc:graphicFrameChg chg="del">
          <ac:chgData name="Backes, Ellie" userId="S::elizabeth.backes@honeywell.com::9f4cba5d-83cf-4823-a693-b43cb61c0836" providerId="AD" clId="Web-{B117EED2-C81B-48C5-AE9C-1B88D33AAD0B}" dt="2020-10-14T18:12:34.187" v="1"/>
          <ac:graphicFrameMkLst>
            <pc:docMk/>
            <pc:sldMk cId="2943650378" sldId="550144800"/>
            <ac:graphicFrameMk id="12" creationId="{E3A34413-4B8A-4D34-A0A1-5C2FD55CA0AD}"/>
          </ac:graphicFrameMkLst>
        </pc:graphicFrameChg>
        <pc:picChg chg="add mod">
          <ac:chgData name="Backes, Ellie" userId="S::elizabeth.backes@honeywell.com::9f4cba5d-83cf-4823-a693-b43cb61c0836" providerId="AD" clId="Web-{B117EED2-C81B-48C5-AE9C-1B88D33AAD0B}" dt="2020-10-14T18:16:19.437" v="186" actId="1076"/>
          <ac:picMkLst>
            <pc:docMk/>
            <pc:sldMk cId="2943650378" sldId="550144800"/>
            <ac:picMk id="4" creationId="{F2064470-0D17-4FDF-9256-67FB0446E3BF}"/>
          </ac:picMkLst>
        </pc:picChg>
        <pc:picChg chg="add mod">
          <ac:chgData name="Backes, Ellie" userId="S::elizabeth.backes@honeywell.com::9f4cba5d-83cf-4823-a693-b43cb61c0836" providerId="AD" clId="Web-{B117EED2-C81B-48C5-AE9C-1B88D33AAD0B}" dt="2020-10-14T18:16:01.890" v="184" actId="1076"/>
          <ac:picMkLst>
            <pc:docMk/>
            <pc:sldMk cId="2943650378" sldId="550144800"/>
            <ac:picMk id="5" creationId="{56B8D718-B3F0-439F-A6CD-4EF36223E9C0}"/>
          </ac:picMkLst>
        </pc:picChg>
        <pc:picChg chg="add mod">
          <ac:chgData name="Backes, Ellie" userId="S::elizabeth.backes@honeywell.com::9f4cba5d-83cf-4823-a693-b43cb61c0836" providerId="AD" clId="Web-{B117EED2-C81B-48C5-AE9C-1B88D33AAD0B}" dt="2020-10-14T18:15:59.859" v="183" actId="1076"/>
          <ac:picMkLst>
            <pc:docMk/>
            <pc:sldMk cId="2943650378" sldId="550144800"/>
            <ac:picMk id="6" creationId="{E1DE30B6-4FAD-47F0-8B68-3987F1245265}"/>
          </ac:picMkLst>
        </pc:picChg>
        <pc:picChg chg="add mod">
          <ac:chgData name="Backes, Ellie" userId="S::elizabeth.backes@honeywell.com::9f4cba5d-83cf-4823-a693-b43cb61c0836" providerId="AD" clId="Web-{B117EED2-C81B-48C5-AE9C-1B88D33AAD0B}" dt="2020-10-14T18:15:58.203" v="182" actId="1076"/>
          <ac:picMkLst>
            <pc:docMk/>
            <pc:sldMk cId="2943650378" sldId="550144800"/>
            <ac:picMk id="7" creationId="{CE5A2198-EE23-480B-B003-49651ACF6592}"/>
          </ac:picMkLst>
        </pc:picChg>
        <pc:picChg chg="add mod">
          <ac:chgData name="Backes, Ellie" userId="S::elizabeth.backes@honeywell.com::9f4cba5d-83cf-4823-a693-b43cb61c0836" providerId="AD" clId="Web-{B117EED2-C81B-48C5-AE9C-1B88D33AAD0B}" dt="2020-10-14T18:15:54.625" v="181" actId="1076"/>
          <ac:picMkLst>
            <pc:docMk/>
            <pc:sldMk cId="2943650378" sldId="550144800"/>
            <ac:picMk id="8" creationId="{C927EF64-A611-4132-8BC1-FEB4B5D5447E}"/>
          </ac:picMkLst>
        </pc:picChg>
        <pc:picChg chg="del">
          <ac:chgData name="Backes, Ellie" userId="S::elizabeth.backes@honeywell.com::9f4cba5d-83cf-4823-a693-b43cb61c0836" providerId="AD" clId="Web-{B117EED2-C81B-48C5-AE9C-1B88D33AAD0B}" dt="2020-10-14T18:12:34.921" v="2"/>
          <ac:picMkLst>
            <pc:docMk/>
            <pc:sldMk cId="2943650378" sldId="550144800"/>
            <ac:picMk id="16" creationId="{AC6B4DB8-6AAE-4851-9644-78873267989B}"/>
          </ac:picMkLst>
        </pc:picChg>
      </pc:sldChg>
    </pc:docChg>
  </pc:docChgLst>
  <pc:docChgLst>
    <pc:chgData name="Hall, Patty" userId="S::patty.a.hall@honeywell.com::381f51c7-5ece-4c39-97c3-18a1d8ddd378" providerId="AD" clId="Web-{361EF009-2941-4C24-8BA4-955425A86349}"/>
    <pc:docChg chg="modSld">
      <pc:chgData name="Hall, Patty" userId="S::patty.a.hall@honeywell.com::381f51c7-5ece-4c39-97c3-18a1d8ddd378" providerId="AD" clId="Web-{361EF009-2941-4C24-8BA4-955425A86349}" dt="2020-10-08T16:03:01.843" v="121" actId="14100"/>
      <pc:docMkLst>
        <pc:docMk/>
      </pc:docMkLst>
      <pc:sldChg chg="addSp delSp modSp">
        <pc:chgData name="Hall, Patty" userId="S::patty.a.hall@honeywell.com::381f51c7-5ece-4c39-97c3-18a1d8ddd378" providerId="AD" clId="Web-{361EF009-2941-4C24-8BA4-955425A86349}" dt="2020-10-08T16:03:01.843" v="121" actId="14100"/>
        <pc:sldMkLst>
          <pc:docMk/>
          <pc:sldMk cId="3264306054" sldId="358"/>
        </pc:sldMkLst>
        <pc:spChg chg="mod">
          <ac:chgData name="Hall, Patty" userId="S::patty.a.hall@honeywell.com::381f51c7-5ece-4c39-97c3-18a1d8ddd378" providerId="AD" clId="Web-{361EF009-2941-4C24-8BA4-955425A86349}" dt="2020-10-08T16:03:01.843" v="121" actId="14100"/>
          <ac:spMkLst>
            <pc:docMk/>
            <pc:sldMk cId="3264306054" sldId="358"/>
            <ac:spMk id="5" creationId="{7A4A0534-868D-F643-9379-F91D8B1F9050}"/>
          </ac:spMkLst>
        </pc:spChg>
        <pc:spChg chg="add del">
          <ac:chgData name="Hall, Patty" userId="S::patty.a.hall@honeywell.com::381f51c7-5ece-4c39-97c3-18a1d8ddd378" providerId="AD" clId="Web-{361EF009-2941-4C24-8BA4-955425A86349}" dt="2020-10-08T16:01:20.997" v="75"/>
          <ac:spMkLst>
            <pc:docMk/>
            <pc:sldMk cId="3264306054" sldId="358"/>
            <ac:spMk id="8" creationId="{35EA631E-519B-1F42-8101-0401C2579751}"/>
          </ac:spMkLst>
        </pc:spChg>
        <pc:spChg chg="add del mod">
          <ac:chgData name="Hall, Patty" userId="S::patty.a.hall@honeywell.com::381f51c7-5ece-4c39-97c3-18a1d8ddd378" providerId="AD" clId="Web-{361EF009-2941-4C24-8BA4-955425A86349}" dt="2020-10-08T16:01:20.997" v="75"/>
          <ac:spMkLst>
            <pc:docMk/>
            <pc:sldMk cId="3264306054" sldId="358"/>
            <ac:spMk id="10" creationId="{9C5F75AE-0643-4552-BE53-F39523FF165F}"/>
          </ac:spMkLst>
        </pc:spChg>
        <pc:picChg chg="del mod">
          <ac:chgData name="Hall, Patty" userId="S::patty.a.hall@honeywell.com::381f51c7-5ece-4c39-97c3-18a1d8ddd378" providerId="AD" clId="Web-{361EF009-2941-4C24-8BA4-955425A86349}" dt="2020-10-08T16:02:25.858" v="101"/>
          <ac:picMkLst>
            <pc:docMk/>
            <pc:sldMk cId="3264306054" sldId="358"/>
            <ac:picMk id="9" creationId="{6C1034FC-FE09-49CD-83C1-691E2563CA20}"/>
          </ac:picMkLst>
        </pc:picChg>
        <pc:picChg chg="add mod">
          <ac:chgData name="Hall, Patty" userId="S::patty.a.hall@honeywell.com::381f51c7-5ece-4c39-97c3-18a1d8ddd378" providerId="AD" clId="Web-{361EF009-2941-4C24-8BA4-955425A86349}" dt="2020-10-08T16:02:22.155" v="100" actId="1076"/>
          <ac:picMkLst>
            <pc:docMk/>
            <pc:sldMk cId="3264306054" sldId="358"/>
            <ac:picMk id="11" creationId="{EB15941D-CDB4-4A9B-9BFA-DB8185118DD2}"/>
          </ac:picMkLst>
        </pc:picChg>
      </pc:sldChg>
      <pc:sldChg chg="modSp">
        <pc:chgData name="Hall, Patty" userId="S::patty.a.hall@honeywell.com::381f51c7-5ece-4c39-97c3-18a1d8ddd378" providerId="AD" clId="Web-{361EF009-2941-4C24-8BA4-955425A86349}" dt="2020-10-08T16:00:03.995" v="53" actId="20577"/>
        <pc:sldMkLst>
          <pc:docMk/>
          <pc:sldMk cId="2693711882" sldId="550144780"/>
        </pc:sldMkLst>
        <pc:spChg chg="mod">
          <ac:chgData name="Hall, Patty" userId="S::patty.a.hall@honeywell.com::381f51c7-5ece-4c39-97c3-18a1d8ddd378" providerId="AD" clId="Web-{361EF009-2941-4C24-8BA4-955425A86349}" dt="2020-10-08T16:00:03.995" v="53" actId="20577"/>
          <ac:spMkLst>
            <pc:docMk/>
            <pc:sldMk cId="2693711882" sldId="550144780"/>
            <ac:spMk id="8" creationId="{1B8D3CAD-C1BC-A84F-8F72-AAB4BE2A619D}"/>
          </ac:spMkLst>
        </pc:spChg>
      </pc:sldChg>
    </pc:docChg>
  </pc:docChgLst>
  <pc:docChgLst>
    <pc:chgData name="Backes, Ellie" userId="S::elizabeth.backes@honeywell.com::9f4cba5d-83cf-4823-a693-b43cb61c0836" providerId="AD" clId="Web-{B3622FBE-08D4-408C-A1FC-984AF8096E93}"/>
    <pc:docChg chg="modSld">
      <pc:chgData name="Backes, Ellie" userId="S::elizabeth.backes@honeywell.com::9f4cba5d-83cf-4823-a693-b43cb61c0836" providerId="AD" clId="Web-{B3622FBE-08D4-408C-A1FC-984AF8096E93}" dt="2020-10-08T20:29:27.770" v="29" actId="1076"/>
      <pc:docMkLst>
        <pc:docMk/>
      </pc:docMkLst>
      <pc:sldChg chg="addSp modSp">
        <pc:chgData name="Backes, Ellie" userId="S::elizabeth.backes@honeywell.com::9f4cba5d-83cf-4823-a693-b43cb61c0836" providerId="AD" clId="Web-{B3622FBE-08D4-408C-A1FC-984AF8096E93}" dt="2020-10-08T20:29:27.770" v="29" actId="1076"/>
        <pc:sldMkLst>
          <pc:docMk/>
          <pc:sldMk cId="3264306054" sldId="358"/>
        </pc:sldMkLst>
        <pc:spChg chg="mod">
          <ac:chgData name="Backes, Ellie" userId="S::elizabeth.backes@honeywell.com::9f4cba5d-83cf-4823-a693-b43cb61c0836" providerId="AD" clId="Web-{B3622FBE-08D4-408C-A1FC-984AF8096E93}" dt="2020-10-08T20:29:27.770" v="29" actId="1076"/>
          <ac:spMkLst>
            <pc:docMk/>
            <pc:sldMk cId="3264306054" sldId="358"/>
            <ac:spMk id="3" creationId="{A0EB9654-7B0E-4900-9A57-9F7A738B11B3}"/>
          </ac:spMkLst>
        </pc:spChg>
        <pc:spChg chg="add mod ord">
          <ac:chgData name="Backes, Ellie" userId="S::elizabeth.backes@honeywell.com::9f4cba5d-83cf-4823-a693-b43cb61c0836" providerId="AD" clId="Web-{B3622FBE-08D4-408C-A1FC-984AF8096E93}" dt="2020-10-08T20:29:21.832" v="28"/>
          <ac:spMkLst>
            <pc:docMk/>
            <pc:sldMk cId="3264306054" sldId="358"/>
            <ac:spMk id="9" creationId="{2CF574D4-7AEF-41A6-B4CB-2EF0856F0283}"/>
          </ac:spMkLst>
        </pc:spChg>
      </pc:sldChg>
    </pc:docChg>
  </pc:docChgLst>
  <pc:docChgLst>
    <pc:chgData name="Hall, Patty" userId="S::patty.a.hall@honeywell.com::381f51c7-5ece-4c39-97c3-18a1d8ddd378" providerId="AD" clId="Web-{C1912DB2-64D1-46CF-9581-D24A20FC241F}"/>
    <pc:docChg chg="modSld">
      <pc:chgData name="Hall, Patty" userId="S::patty.a.hall@honeywell.com::381f51c7-5ece-4c39-97c3-18a1d8ddd378" providerId="AD" clId="Web-{C1912DB2-64D1-46CF-9581-D24A20FC241F}" dt="2020-10-15T12:55:48.502" v="114"/>
      <pc:docMkLst>
        <pc:docMk/>
      </pc:docMkLst>
      <pc:sldChg chg="modNotes">
        <pc:chgData name="Hall, Patty" userId="S::patty.a.hall@honeywell.com::381f51c7-5ece-4c39-97c3-18a1d8ddd378" providerId="AD" clId="Web-{C1912DB2-64D1-46CF-9581-D24A20FC241F}" dt="2020-10-15T12:54:35.219" v="112"/>
        <pc:sldMkLst>
          <pc:docMk/>
          <pc:sldMk cId="1692817617" sldId="355"/>
        </pc:sldMkLst>
      </pc:sldChg>
      <pc:sldChg chg="modNotes">
        <pc:chgData name="Hall, Patty" userId="S::patty.a.hall@honeywell.com::381f51c7-5ece-4c39-97c3-18a1d8ddd378" providerId="AD" clId="Web-{C1912DB2-64D1-46CF-9581-D24A20FC241F}" dt="2020-10-15T12:39:10.975" v="2"/>
        <pc:sldMkLst>
          <pc:docMk/>
          <pc:sldMk cId="3264306054" sldId="358"/>
        </pc:sldMkLst>
      </pc:sldChg>
      <pc:sldChg chg="modNotes">
        <pc:chgData name="Hall, Patty" userId="S::patty.a.hall@honeywell.com::381f51c7-5ece-4c39-97c3-18a1d8ddd378" providerId="AD" clId="Web-{C1912DB2-64D1-46CF-9581-D24A20FC241F}" dt="2020-10-15T12:50:58.604" v="79"/>
        <pc:sldMkLst>
          <pc:docMk/>
          <pc:sldMk cId="3794475651" sldId="359"/>
        </pc:sldMkLst>
      </pc:sldChg>
      <pc:sldChg chg="modNotes">
        <pc:chgData name="Hall, Patty" userId="S::patty.a.hall@honeywell.com::381f51c7-5ece-4c39-97c3-18a1d8ddd378" providerId="AD" clId="Web-{C1912DB2-64D1-46CF-9581-D24A20FC241F}" dt="2020-10-15T12:48:52.225" v="46"/>
        <pc:sldMkLst>
          <pc:docMk/>
          <pc:sldMk cId="3984921520" sldId="436"/>
        </pc:sldMkLst>
      </pc:sldChg>
      <pc:sldChg chg="modNotes">
        <pc:chgData name="Hall, Patty" userId="S::patty.a.hall@honeywell.com::381f51c7-5ece-4c39-97c3-18a1d8ddd378" providerId="AD" clId="Web-{C1912DB2-64D1-46CF-9581-D24A20FC241F}" dt="2020-10-15T12:55:48.502" v="114"/>
        <pc:sldMkLst>
          <pc:docMk/>
          <pc:sldMk cId="3427048308" sldId="257007"/>
        </pc:sldMkLst>
      </pc:sldChg>
      <pc:sldChg chg="modNotes">
        <pc:chgData name="Hall, Patty" userId="S::patty.a.hall@honeywell.com::381f51c7-5ece-4c39-97c3-18a1d8ddd378" providerId="AD" clId="Web-{C1912DB2-64D1-46CF-9581-D24A20FC241F}" dt="2020-10-15T12:46:45.347" v="10"/>
        <pc:sldMkLst>
          <pc:docMk/>
          <pc:sldMk cId="2657998222" sldId="550144776"/>
        </pc:sldMkLst>
      </pc:sldChg>
      <pc:sldChg chg="modNotes">
        <pc:chgData name="Hall, Patty" userId="S::patty.a.hall@honeywell.com::381f51c7-5ece-4c39-97c3-18a1d8ddd378" providerId="AD" clId="Web-{C1912DB2-64D1-46CF-9581-D24A20FC241F}" dt="2020-10-15T12:44:36.031" v="6"/>
        <pc:sldMkLst>
          <pc:docMk/>
          <pc:sldMk cId="3940604056" sldId="550144778"/>
        </pc:sldMkLst>
      </pc:sldChg>
      <pc:sldChg chg="modNotes">
        <pc:chgData name="Hall, Patty" userId="S::patty.a.hall@honeywell.com::381f51c7-5ece-4c39-97c3-18a1d8ddd378" providerId="AD" clId="Web-{C1912DB2-64D1-46CF-9581-D24A20FC241F}" dt="2020-10-15T12:43:23.029" v="4"/>
        <pc:sldMkLst>
          <pc:docMk/>
          <pc:sldMk cId="2693711882" sldId="550144780"/>
        </pc:sldMkLst>
      </pc:sldChg>
      <pc:sldChg chg="modNotes">
        <pc:chgData name="Hall, Patty" userId="S::patty.a.hall@honeywell.com::381f51c7-5ece-4c39-97c3-18a1d8ddd378" providerId="AD" clId="Web-{C1912DB2-64D1-46CF-9581-D24A20FC241F}" dt="2020-10-15T12:53:57.656" v="110"/>
        <pc:sldMkLst>
          <pc:docMk/>
          <pc:sldMk cId="1640133364" sldId="550144781"/>
        </pc:sldMkLst>
      </pc:sldChg>
      <pc:sldChg chg="modNotes">
        <pc:chgData name="Hall, Patty" userId="S::patty.a.hall@honeywell.com::381f51c7-5ece-4c39-97c3-18a1d8ddd378" providerId="AD" clId="Web-{C1912DB2-64D1-46CF-9581-D24A20FC241F}" dt="2020-10-15T12:45:50.095" v="8"/>
        <pc:sldMkLst>
          <pc:docMk/>
          <pc:sldMk cId="2709212083" sldId="550144782"/>
        </pc:sldMkLst>
      </pc:sldChg>
      <pc:sldChg chg="modNotes">
        <pc:chgData name="Hall, Patty" userId="S::patty.a.hall@honeywell.com::381f51c7-5ece-4c39-97c3-18a1d8ddd378" providerId="AD" clId="Web-{C1912DB2-64D1-46CF-9581-D24A20FC241F}" dt="2020-10-15T12:49:11.382" v="77"/>
        <pc:sldMkLst>
          <pc:docMk/>
          <pc:sldMk cId="2943650378" sldId="550144800"/>
        </pc:sldMkLst>
      </pc:sldChg>
    </pc:docChg>
  </pc:docChgLst>
</pc:chgInfo>
</file>

<file path=ppt/comments/comment1.xml><?xml version="1.0" encoding="utf-8"?>
<p:cmLst xmlns:a="http://schemas.openxmlformats.org/drawingml/2006/main" xmlns:r="http://schemas.openxmlformats.org/officeDocument/2006/relationships" xmlns:p="http://schemas.openxmlformats.org/presentationml/2006/main">
  <p:cm authorId="4" dt="2020-10-14T14:00:44.097" idx="1">
    <p:pos x="10" y="10"/>
    <p:text>Please note that Load Profile and POwer Quality are features which will be available later, not at the launch date (only in the app)
the rest of the applications (M&amp;V, Tenant billing, Cost allocation, LEED) mentionned here require not only a meter but also a software and a process to analyze the data and create dashboards</p:text>
    <p:extLst>
      <p:ext uri="{C676402C-5697-4E1C-873F-D02D1690AC5C}">
        <p15:threadingInfo xmlns:p15="http://schemas.microsoft.com/office/powerpoint/2012/main" timeZoneBias="420"/>
      </p:ext>
    </p:extLst>
  </p:cm>
</p:cmLst>
</file>

<file path=ppt/drawings/_rels/vmlDrawing1.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2.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3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3598721-3323-42CB-96FB-C6D7D9D2061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912FF977-0234-4542-94AE-376F45A8E77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726CFF9-B101-4D5A-AE5F-81BC4D91C170}" type="datetimeFigureOut">
              <a:rPr lang="en-US" smtClean="0"/>
              <a:t>12/18/2020</a:t>
            </a:fld>
            <a:endParaRPr lang="en-US"/>
          </a:p>
        </p:txBody>
      </p:sp>
      <p:sp>
        <p:nvSpPr>
          <p:cNvPr id="4" name="Footer Placeholder 3">
            <a:extLst>
              <a:ext uri="{FF2B5EF4-FFF2-40B4-BE49-F238E27FC236}">
                <a16:creationId xmlns:a16="http://schemas.microsoft.com/office/drawing/2014/main" id="{692DC7A7-567A-4A18-A303-6ED5E91C673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ADC55533-4890-43A5-8A14-C9DE3F25618B}"/>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1C57C73-0239-4725-8F06-3E607150BC40}" type="slidenum">
              <a:rPr lang="en-US" smtClean="0"/>
              <a:t>‹#›</a:t>
            </a:fld>
            <a:endParaRPr lang="en-US"/>
          </a:p>
        </p:txBody>
      </p:sp>
    </p:spTree>
    <p:extLst>
      <p:ext uri="{BB962C8B-B14F-4D97-AF65-F5344CB8AC3E}">
        <p14:creationId xmlns:p14="http://schemas.microsoft.com/office/powerpoint/2010/main" val="95895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70AA0C4-695F-4136-A1C4-C28E233376CC}" type="datetimeFigureOut">
              <a:rPr lang="en-US" smtClean="0"/>
              <a:t>12/18/2020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0" tIns="0" rIns="0" bIns="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D70284F-7E88-4545-9BB2-221688BE3F3A}" type="slidenum">
              <a:rPr lang="en-US" smtClean="0"/>
              <a:t>‹#›</a:t>
            </a:fld>
            <a:endParaRPr lang="en-US"/>
          </a:p>
        </p:txBody>
      </p:sp>
    </p:spTree>
    <p:extLst>
      <p:ext uri="{BB962C8B-B14F-4D97-AF65-F5344CB8AC3E}">
        <p14:creationId xmlns:p14="http://schemas.microsoft.com/office/powerpoint/2010/main" val="1115178273"/>
      </p:ext>
    </p:extLst>
  </p:cSld>
  <p:clrMap bg1="lt1" tx1="dk1" bg2="lt2" tx2="dk2" accent1="accent1" accent2="accent2" accent3="accent3" accent4="accent4" accent5="accent5" accent6="accent6" hlink="hlink" folHlink="folHlink"/>
  <p:notesStyle>
    <a:lvl1pPr marL="0" algn="l" defTabSz="914400" rtl="0" eaLnBrk="1" latinLnBrk="0" hangingPunct="1">
      <a:spcAft>
        <a:spcPts val="600"/>
      </a:spcAft>
      <a:defRPr sz="1200" b="1" kern="1200">
        <a:solidFill>
          <a:schemeClr val="tx1"/>
        </a:solidFill>
        <a:latin typeface="+mn-lt"/>
        <a:ea typeface="+mn-ea"/>
        <a:cs typeface="+mn-cs"/>
      </a:defRPr>
    </a:lvl1pPr>
    <a:lvl2pPr marL="0" indent="0" algn="l" defTabSz="914400" rtl="0" eaLnBrk="1" latinLnBrk="0" hangingPunct="1">
      <a:spcAft>
        <a:spcPts val="600"/>
      </a:spcAft>
      <a:defRPr sz="1200" kern="1200">
        <a:solidFill>
          <a:schemeClr val="tx1"/>
        </a:solidFill>
        <a:latin typeface="+mn-lt"/>
        <a:ea typeface="+mn-ea"/>
        <a:cs typeface="+mn-cs"/>
      </a:defRPr>
    </a:lvl2pPr>
    <a:lvl3pPr marL="171450" indent="-171450" algn="l" defTabSz="914400" rtl="0" eaLnBrk="1" latinLnBrk="0" hangingPunct="1">
      <a:spcAft>
        <a:spcPts val="600"/>
      </a:spcAft>
      <a:buFont typeface="Arial" panose="020B0604020202020204" pitchFamily="34" charset="0"/>
      <a:buChar char="•"/>
      <a:defRPr sz="1200" kern="1200">
        <a:solidFill>
          <a:schemeClr val="tx1"/>
        </a:solidFill>
        <a:latin typeface="+mn-lt"/>
        <a:ea typeface="+mn-ea"/>
        <a:cs typeface="+mn-cs"/>
      </a:defRPr>
    </a:lvl3pPr>
    <a:lvl4pPr marL="400050" indent="-171450" algn="l" defTabSz="914400" rtl="0" eaLnBrk="1" latinLnBrk="0" hangingPunct="1">
      <a:spcAft>
        <a:spcPts val="600"/>
      </a:spcAft>
      <a:buFont typeface="Arial" panose="020B0604020202020204" pitchFamily="34" charset="0"/>
      <a:buChar char="‒"/>
      <a:defRPr sz="1000" kern="1200">
        <a:solidFill>
          <a:schemeClr val="tx1"/>
        </a:solidFill>
        <a:latin typeface="+mn-lt"/>
        <a:ea typeface="+mn-ea"/>
        <a:cs typeface="+mn-cs"/>
      </a:defRPr>
    </a:lvl4pPr>
    <a:lvl5pPr marL="630238" indent="-171450" algn="l" defTabSz="914400" rtl="0" eaLnBrk="1" latinLnBrk="0" hangingPunct="1">
      <a:spcAft>
        <a:spcPts val="600"/>
      </a:spcAft>
      <a:buFont typeface="Arial" panose="020B0604020202020204" pitchFamily="34" charset="0"/>
      <a:buChar char="•"/>
      <a:defRPr sz="9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Hello and welcome to today’s webinar! (SMILE!)</a:t>
            </a:r>
            <a:r>
              <a:rPr lang="en-US" b="0"/>
              <a:t> </a:t>
            </a:r>
            <a:endParaRPr lang="en-US"/>
          </a:p>
          <a:p>
            <a:r>
              <a:rPr lang="en-US"/>
              <a:t>Please standby. We’ll allow a few more minutes for others to join and will start the webinar momentarily. </a:t>
            </a:r>
            <a:endParaRPr lang="en-US">
              <a:cs typeface="Arial"/>
            </a:endParaRPr>
          </a:p>
          <a:p>
            <a:r>
              <a:rPr lang="en-US" i="1"/>
              <a:t>&lt;Allow 1-2 minutes for audience to join&gt;</a:t>
            </a:r>
            <a:r>
              <a:rPr lang="en-US" b="0"/>
              <a:t> </a:t>
            </a:r>
            <a:endParaRPr lang="en-US"/>
          </a:p>
          <a:p>
            <a:r>
              <a:rPr lang="en-US" b="0"/>
              <a:t>  </a:t>
            </a:r>
            <a:endParaRPr lang="en-US"/>
          </a:p>
          <a:p>
            <a:r>
              <a:rPr lang="en-US"/>
              <a:t>Let’s get started! Thank you for joining us and welcome to today’s webinar.  My name is Patty Hall and I’m the Electrical Channel Sales Leader in the Honeywell BMS business.</a:t>
            </a:r>
            <a:r>
              <a:rPr lang="en-US" b="0"/>
              <a:t> </a:t>
            </a:r>
            <a:endParaRPr lang="en-US"/>
          </a:p>
          <a:p>
            <a:r>
              <a:rPr lang="en-US" b="0"/>
              <a:t>  </a:t>
            </a:r>
            <a:endParaRPr lang="en-US"/>
          </a:p>
          <a:p>
            <a:r>
              <a:rPr lang="en-US"/>
              <a:t>With me today is our Honeywell Subject matter expert, Justin Van Riper. who will be available for questions at the end of the webinar. </a:t>
            </a:r>
            <a:endParaRPr lang="en-US">
              <a:cs typeface="Arial"/>
            </a:endParaRPr>
          </a:p>
          <a:p>
            <a:r>
              <a:rPr lang="en-US"/>
              <a:t>  </a:t>
            </a:r>
            <a:endParaRPr lang="en-US">
              <a:cs typeface="Arial"/>
            </a:endParaRPr>
          </a:p>
          <a:p>
            <a:r>
              <a:rPr lang="en-US"/>
              <a:t>We will begin shortly, however first I have a few housekeeping notes to review.  The topic of today’s webinar is the Benefits of Adding the E-Mon Energy Meter to BMS Installations, plus we will share information about the launch of our new Class 6000 meter.  This webinar is being recorded and is scheduled to last one-hour. </a:t>
            </a:r>
            <a:endParaRPr lang="en-US">
              <a:cs typeface="Arial"/>
            </a:endParaRPr>
          </a:p>
          <a:p>
            <a:r>
              <a:rPr lang="en-US"/>
              <a:t>  </a:t>
            </a:r>
            <a:endParaRPr lang="en-US">
              <a:cs typeface="Arial"/>
            </a:endParaRPr>
          </a:p>
          <a:p>
            <a:r>
              <a:rPr lang="en-US"/>
              <a:t>There will be a live Q&amp;A session at the end of the webinar, please use the question box at the bottom of your screen to submit questions. </a:t>
            </a:r>
            <a:endParaRPr lang="en-US">
              <a:cs typeface="Arial"/>
            </a:endParaRPr>
          </a:p>
          <a:p>
            <a:r>
              <a:rPr lang="en-US"/>
              <a:t>  </a:t>
            </a:r>
            <a:endParaRPr lang="en-US">
              <a:cs typeface="Arial"/>
            </a:endParaRPr>
          </a:p>
          <a:p>
            <a:r>
              <a:rPr lang="en-US"/>
              <a:t>If you are watching on-demand, please either complete the survey on your engagement menu below for someone to contact you or go to the LIVE CHAT function afterwards to get connected sooner. </a:t>
            </a:r>
            <a:endParaRPr lang="en-US">
              <a:cs typeface="Arial"/>
            </a:endParaRPr>
          </a:p>
          <a:p>
            <a:r>
              <a:rPr lang="en-US"/>
              <a:t>  </a:t>
            </a:r>
            <a:endParaRPr lang="en-US">
              <a:cs typeface="Arial"/>
            </a:endParaRPr>
          </a:p>
          <a:p>
            <a:r>
              <a:rPr lang="en-US"/>
              <a:t>Please make sure you’ve adjusted your volume to the right levels. </a:t>
            </a:r>
            <a:endParaRPr lang="en-US">
              <a:cs typeface="Arial"/>
            </a:endParaRPr>
          </a:p>
          <a:p>
            <a:r>
              <a:rPr lang="en-US"/>
              <a:t>  </a:t>
            </a:r>
            <a:endParaRPr lang="en-US">
              <a:cs typeface="Arial"/>
            </a:endParaRPr>
          </a:p>
          <a:p>
            <a:r>
              <a:rPr lang="en-US"/>
              <a:t>Here we go! </a:t>
            </a:r>
            <a:endParaRPr lang="en-US">
              <a:cs typeface="Arial"/>
            </a:endParaRPr>
          </a:p>
        </p:txBody>
      </p:sp>
      <p:sp>
        <p:nvSpPr>
          <p:cNvPr id="4" name="Slide Number Placeholder 3"/>
          <p:cNvSpPr>
            <a:spLocks noGrp="1"/>
          </p:cNvSpPr>
          <p:nvPr>
            <p:ph type="sldNum" sz="quarter" idx="10"/>
          </p:nvPr>
        </p:nvSpPr>
        <p:spPr/>
        <p:txBody>
          <a:bodyPr/>
          <a:lstStyle/>
          <a:p>
            <a:fld id="{ED70284F-7E88-4545-9BB2-221688BE3F3A}" type="slidenum">
              <a:rPr lang="en-US" smtClean="0"/>
              <a:t>0</a:t>
            </a:fld>
            <a:endParaRPr lang="en-US"/>
          </a:p>
        </p:txBody>
      </p:sp>
    </p:spTree>
    <p:extLst>
      <p:ext uri="{BB962C8B-B14F-4D97-AF65-F5344CB8AC3E}">
        <p14:creationId xmlns:p14="http://schemas.microsoft.com/office/powerpoint/2010/main" val="305996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 won’t spend a lot of time on this slide.  It provides a quick look at how easy it is to put together the part number that you need for your application.</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9</a:t>
            </a:fld>
            <a:endParaRPr lang="en-US"/>
          </a:p>
        </p:txBody>
      </p:sp>
    </p:spTree>
    <p:extLst>
      <p:ext uri="{BB962C8B-B14F-4D97-AF65-F5344CB8AC3E}">
        <p14:creationId xmlns:p14="http://schemas.microsoft.com/office/powerpoint/2010/main" val="62020594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a:buChar char="•"/>
            </a:pPr>
            <a:r>
              <a:rPr lang="en-US"/>
              <a:t>Safer to install with improved enclosures, cabinets and current sensors</a:t>
            </a:r>
          </a:p>
          <a:p>
            <a:pPr marL="171450" indent="-171450">
              <a:buFont typeface="Arial"/>
              <a:buChar char="•"/>
            </a:pPr>
            <a:r>
              <a:rPr lang="en-US"/>
              <a:t>1 meter for all applications – easy to stock and order</a:t>
            </a:r>
            <a:endParaRPr lang="en-US">
              <a:cs typeface="Arial"/>
            </a:endParaRPr>
          </a:p>
          <a:p>
            <a:pPr marL="171450" indent="-171450">
              <a:buFont typeface="Arial"/>
              <a:buChar char="•"/>
            </a:pPr>
            <a:r>
              <a:rPr lang="en-US"/>
              <a:t>Fast and Failsafe commissioning. Especially for several meters.</a:t>
            </a:r>
            <a:endParaRPr lang="en-US">
              <a:cs typeface="Arial"/>
            </a:endParaRPr>
          </a:p>
          <a:p>
            <a:endParaRPr lang="en-US">
              <a:latin typeface="Calibri"/>
              <a:cs typeface="Calibri"/>
            </a:endParaRPr>
          </a:p>
        </p:txBody>
      </p:sp>
      <p:sp>
        <p:nvSpPr>
          <p:cNvPr id="4" name="Slide Number Placeholder 3"/>
          <p:cNvSpPr>
            <a:spLocks noGrp="1"/>
          </p:cNvSpPr>
          <p:nvPr>
            <p:ph type="sldNum" sz="quarter" idx="5"/>
          </p:nvPr>
        </p:nvSpPr>
        <p:spPr/>
        <p:txBody>
          <a:bodyPr/>
          <a:lstStyle/>
          <a:p>
            <a:fld id="{ED70284F-7E88-4545-9BB2-221688BE3F3A}" type="slidenum">
              <a:rPr lang="en-US" smtClean="0"/>
              <a:t>10</a:t>
            </a:fld>
            <a:endParaRPr lang="en-US"/>
          </a:p>
        </p:txBody>
      </p:sp>
    </p:spTree>
    <p:extLst>
      <p:ext uri="{BB962C8B-B14F-4D97-AF65-F5344CB8AC3E}">
        <p14:creationId xmlns:p14="http://schemas.microsoft.com/office/powerpoint/2010/main" val="3312080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Honeywell E-Mon has optimized performance at every stage. I am going to take a few minutes to walk through each stage.   </a:t>
            </a:r>
          </a:p>
          <a:p>
            <a:endParaRPr lang="en-US" b="0"/>
          </a:p>
          <a:p>
            <a:r>
              <a:rPr lang="en-US" b="0"/>
              <a:t>What you will find – state the features. </a:t>
            </a:r>
            <a:endParaRPr lang="en-US">
              <a:cs typeface="Arial"/>
            </a:endParaRPr>
          </a:p>
          <a:p>
            <a:r>
              <a:rPr lang="en-US"/>
              <a:t> </a:t>
            </a:r>
            <a:r>
              <a:rPr lang="en-US" b="0"/>
              <a:t> </a:t>
            </a:r>
            <a:endParaRPr lang="en-US"/>
          </a:p>
          <a:p>
            <a:r>
              <a:rPr lang="en-US"/>
              <a:t>These powerful features – lays the groundwork for the value that you will bring to your customer with the E-Mon Class 6000.</a:t>
            </a:r>
            <a:r>
              <a:rPr lang="en-US" b="0"/>
              <a:t> </a:t>
            </a:r>
            <a:endParaRPr lang="en-US"/>
          </a:p>
          <a:p>
            <a:r>
              <a:rPr lang="en-US"/>
              <a:t> </a:t>
            </a:r>
            <a:r>
              <a:rPr lang="en-US" b="0"/>
              <a:t> </a:t>
            </a:r>
            <a:endParaRPr lang="en-US"/>
          </a:p>
          <a:p>
            <a:r>
              <a:rPr lang="en-US"/>
              <a:t>Let’s move on to the first stage.</a:t>
            </a:r>
            <a:r>
              <a:rPr lang="en-US" b="0"/>
              <a:t> </a:t>
            </a:r>
            <a:endParaRPr lang="en-US"/>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226509989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D70284F-7E88-4545-9BB2-221688BE3F3A}" type="slidenum">
              <a:rPr lang="en-US" smtClean="0"/>
              <a:t>12</a:t>
            </a:fld>
            <a:endParaRPr lang="en-US"/>
          </a:p>
        </p:txBody>
      </p:sp>
    </p:spTree>
    <p:extLst>
      <p:ext uri="{BB962C8B-B14F-4D97-AF65-F5344CB8AC3E}">
        <p14:creationId xmlns:p14="http://schemas.microsoft.com/office/powerpoint/2010/main" val="393631528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The E-Mon Class 6000 </a:t>
            </a:r>
            <a:r>
              <a:rPr lang="de-DE" err="1"/>
              <a:t>provides</a:t>
            </a:r>
            <a:r>
              <a:rPr lang="de-DE"/>
              <a:t> an </a:t>
            </a:r>
            <a:r>
              <a:rPr lang="de-DE" err="1"/>
              <a:t>easier</a:t>
            </a:r>
            <a:r>
              <a:rPr lang="de-DE"/>
              <a:t> design </a:t>
            </a:r>
            <a:r>
              <a:rPr lang="de-DE" err="1"/>
              <a:t>system</a:t>
            </a:r>
            <a:r>
              <a:rPr lang="de-DE"/>
              <a:t>, </a:t>
            </a:r>
            <a:r>
              <a:rPr lang="de-DE" err="1"/>
              <a:t>including</a:t>
            </a:r>
            <a:r>
              <a:rPr lang="de-DE"/>
              <a:t> </a:t>
            </a:r>
            <a:r>
              <a:rPr lang="en-GB"/>
              <a:t>pre-written engineering specifications.  You will find a range of engineering icons for established design tools like AutoCAD and E-Plan. We support 3D data and objects for integration into BIM.  Honeywell’s online </a:t>
            </a:r>
            <a:r>
              <a:rPr lang="de-DE"/>
              <a:t>CPQ </a:t>
            </a:r>
            <a:r>
              <a:rPr lang="de-DE" err="1"/>
              <a:t>configurator</a:t>
            </a:r>
            <a:r>
              <a:rPr lang="de-DE"/>
              <a:t>.</a:t>
            </a:r>
            <a:r>
              <a:rPr lang="de-DE" b="0"/>
              <a:t> </a:t>
            </a:r>
            <a:endParaRPr lang="en-US"/>
          </a:p>
          <a:p>
            <a:endParaRPr lang="de-DE"/>
          </a:p>
          <a:p>
            <a:r>
              <a:rPr lang="de-DE"/>
              <a:t>This Online </a:t>
            </a:r>
            <a:r>
              <a:rPr lang="de-DE" err="1"/>
              <a:t>configurator</a:t>
            </a:r>
            <a:r>
              <a:rPr lang="de-DE"/>
              <a:t> </a:t>
            </a:r>
            <a:r>
              <a:rPr lang="de-DE" err="1"/>
              <a:t>allows</a:t>
            </a:r>
            <a:r>
              <a:rPr lang="de-DE"/>
              <a:t> </a:t>
            </a:r>
            <a:r>
              <a:rPr lang="de-DE" err="1"/>
              <a:t>for</a:t>
            </a:r>
            <a:r>
              <a:rPr lang="de-DE"/>
              <a:t> </a:t>
            </a:r>
            <a:r>
              <a:rPr lang="de-DE" err="1"/>
              <a:t>simplified</a:t>
            </a:r>
            <a:r>
              <a:rPr lang="de-DE"/>
              <a:t> and </a:t>
            </a:r>
            <a:r>
              <a:rPr lang="de-DE" err="1"/>
              <a:t>faster</a:t>
            </a:r>
            <a:r>
              <a:rPr lang="de-DE"/>
              <a:t> </a:t>
            </a:r>
            <a:r>
              <a:rPr lang="de-DE" err="1"/>
              <a:t>product</a:t>
            </a:r>
            <a:r>
              <a:rPr lang="de-DE"/>
              <a:t> </a:t>
            </a:r>
            <a:r>
              <a:rPr lang="de-DE" err="1"/>
              <a:t>selection</a:t>
            </a:r>
            <a:r>
              <a:rPr lang="de-DE"/>
              <a:t>.</a:t>
            </a:r>
            <a:r>
              <a:rPr lang="de-DE" b="0"/>
              <a:t> </a:t>
            </a:r>
            <a:endParaRPr lang="de-DE">
              <a:cs typeface="Arial"/>
            </a:endParaRPr>
          </a:p>
        </p:txBody>
      </p:sp>
      <p:sp>
        <p:nvSpPr>
          <p:cNvPr id="4" name="Foliennummernplatzhalter 3"/>
          <p:cNvSpPr>
            <a:spLocks noGrp="1"/>
          </p:cNvSpPr>
          <p:nvPr>
            <p:ph type="sldNum" sz="quarter" idx="5"/>
          </p:nvPr>
        </p:nvSpPr>
        <p:spPr/>
        <p:txBody>
          <a:bodyPr/>
          <a:lstStyle/>
          <a:p>
            <a:fld id="{ED70284F-7E88-4545-9BB2-221688BE3F3A}" type="slidenum">
              <a:rPr lang="en-US" smtClean="0"/>
              <a:t>13</a:t>
            </a:fld>
            <a:endParaRPr lang="en-US"/>
          </a:p>
        </p:txBody>
      </p:sp>
    </p:spTree>
    <p:extLst>
      <p:ext uri="{BB962C8B-B14F-4D97-AF65-F5344CB8AC3E}">
        <p14:creationId xmlns:p14="http://schemas.microsoft.com/office/powerpoint/2010/main" val="38282876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D70284F-7E88-4545-9BB2-221688BE3F3A}" type="slidenum">
              <a:rPr lang="en-US" smtClean="0"/>
              <a:t>14</a:t>
            </a:fld>
            <a:endParaRPr lang="en-US"/>
          </a:p>
        </p:txBody>
      </p:sp>
    </p:spTree>
    <p:extLst>
      <p:ext uri="{BB962C8B-B14F-4D97-AF65-F5344CB8AC3E}">
        <p14:creationId xmlns:p14="http://schemas.microsoft.com/office/powerpoint/2010/main" val="25534956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Install is simplified with troubleshooting installation and commissioning in real time.  The installer has the choice to use the android app or program straight from the display.  The status display alerts installer to errors on both the display and app.  The new enclosure increases the simplicity of the install!</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15</a:t>
            </a:fld>
            <a:endParaRPr lang="en-US"/>
          </a:p>
        </p:txBody>
      </p:sp>
    </p:spTree>
    <p:extLst>
      <p:ext uri="{BB962C8B-B14F-4D97-AF65-F5344CB8AC3E}">
        <p14:creationId xmlns:p14="http://schemas.microsoft.com/office/powerpoint/2010/main" val="32291064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en-US"/>
              <a:t>Here is a look at the Class 6000 enclosures</a:t>
            </a:r>
            <a:r>
              <a:rPr lang="en-US" b="0"/>
              <a:t> </a:t>
            </a:r>
            <a:endParaRPr lang="en-US"/>
          </a:p>
          <a:p>
            <a:r>
              <a:rPr lang="en-US"/>
              <a:t> </a:t>
            </a:r>
            <a:r>
              <a:rPr lang="en-US" b="0"/>
              <a:t> </a:t>
            </a:r>
            <a:endParaRPr lang="en-US"/>
          </a:p>
          <a:p>
            <a:r>
              <a:rPr lang="en-US"/>
              <a:t>The added room for installer to work inside the enclosure put smiles on the face of our beta installers</a:t>
            </a:r>
            <a:r>
              <a:rPr lang="en-US" b="0"/>
              <a:t> </a:t>
            </a:r>
            <a:endParaRPr lang="en-US"/>
          </a:p>
          <a:p>
            <a:r>
              <a:rPr lang="en-US"/>
              <a:t>With the dead front swing panel design, it keeps the operator safe.  The “DIN rail Adaptor kit” can be panel mounted in switch gear and is good for OEM applications.</a:t>
            </a:r>
            <a:r>
              <a:rPr lang="en-US" b="0"/>
              <a:t> </a:t>
            </a:r>
            <a:endParaRPr lang="en-US"/>
          </a:p>
          <a:p>
            <a:r>
              <a:rPr lang="en-US"/>
              <a:t> </a:t>
            </a:r>
            <a:r>
              <a:rPr lang="en-US" b="0"/>
              <a:t> </a:t>
            </a:r>
            <a:endParaRPr lang="en-US"/>
          </a:p>
          <a:p>
            <a:r>
              <a:rPr lang="en-US"/>
              <a:t>I want to point out that the new MMU provides added safety benefits.  The compactness of the new Class 6000 with the DIN adapter leaves more room to work on cabling, the “intermediate panel” protects access to wires, once closed it reduces the risk of electrical shock.</a:t>
            </a:r>
            <a:r>
              <a:rPr lang="en-US" b="0"/>
              <a:t> </a:t>
            </a:r>
            <a:endParaRPr lang="en-US"/>
          </a:p>
        </p:txBody>
      </p:sp>
      <p:sp>
        <p:nvSpPr>
          <p:cNvPr id="4" name="Kopfzeilenplatzhalter 3"/>
          <p:cNvSpPr>
            <a:spLocks noGrp="1"/>
          </p:cNvSpPr>
          <p:nvPr>
            <p:ph type="hdr" sz="quarter"/>
          </p:nvPr>
        </p:nvSpPr>
        <p:spPr/>
        <p:txBody>
          <a:bodyPr/>
          <a:lstStyle/>
          <a:p>
            <a:pPr>
              <a:defRPr/>
            </a:pPr>
            <a:endParaRPr lang="en-US"/>
          </a:p>
        </p:txBody>
      </p:sp>
      <p:sp>
        <p:nvSpPr>
          <p:cNvPr id="5" name="Fußzeilenplatzhalter 4"/>
          <p:cNvSpPr>
            <a:spLocks noGrp="1"/>
          </p:cNvSpPr>
          <p:nvPr>
            <p:ph type="ftr" sz="quarter" idx="4"/>
          </p:nvPr>
        </p:nvSpPr>
        <p:spPr/>
        <p:txBody>
          <a:bodyPr/>
          <a:lstStyle/>
          <a:p>
            <a:pPr>
              <a:defRPr/>
            </a:pPr>
            <a:r>
              <a:rPr lang="en-US"/>
              <a:t>Honeywell Internal</a:t>
            </a:r>
          </a:p>
        </p:txBody>
      </p:sp>
      <p:sp>
        <p:nvSpPr>
          <p:cNvPr id="6" name="Foliennummernplatzhalter 5"/>
          <p:cNvSpPr>
            <a:spLocks noGrp="1"/>
          </p:cNvSpPr>
          <p:nvPr>
            <p:ph type="sldNum" sz="quarter" idx="5"/>
          </p:nvPr>
        </p:nvSpPr>
        <p:spPr/>
        <p:txBody>
          <a:bodyPr/>
          <a:lstStyle/>
          <a:p>
            <a:pPr>
              <a:defRPr/>
            </a:pPr>
            <a:fld id="{277FC6C9-3F2A-4303-AD26-6D1FDF078F50}" type="slidenum">
              <a:rPr lang="en-US" smtClean="0"/>
              <a:pPr>
                <a:defRPr/>
              </a:pPr>
              <a:t>16</a:t>
            </a:fld>
            <a:endParaRPr lang="en-US"/>
          </a:p>
        </p:txBody>
      </p:sp>
    </p:spTree>
    <p:extLst>
      <p:ext uri="{BB962C8B-B14F-4D97-AF65-F5344CB8AC3E}">
        <p14:creationId xmlns:p14="http://schemas.microsoft.com/office/powerpoint/2010/main" val="377576153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Here is a look at the available current sensors.  Keep in mind that you will order current sensors at the same time you order your meter and enclosure.  The E-Mon legacy 2V CS is compatible with the Class 6000.  You can also use current sensors that may already be onsite.  The Rogowski rope current sensor is new for Honeywell.</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17</a:t>
            </a:fld>
            <a:endParaRPr lang="en-US"/>
          </a:p>
        </p:txBody>
      </p:sp>
    </p:spTree>
    <p:extLst>
      <p:ext uri="{BB962C8B-B14F-4D97-AF65-F5344CB8AC3E}">
        <p14:creationId xmlns:p14="http://schemas.microsoft.com/office/powerpoint/2010/main" val="8267807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867433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 quick introduction of who I am.  I am a 32-year Honeywell employee whose career has spanned 3 different Honeywell business units.  I am fortunate to have led several Honeywell sales teams in a variety of sales leadership positions.  And I am a certified six sigma Black Belt. Today I am dedicated to driving sales of HBT  E-Mon and BMS products through the Electrical channel and increasing sales of E-MON products through the Trade channel.  I am extremely excited to lead the electrical regional sales leaders and their network of manufacturer’s reps.    This is an exciting and fun position, especially as we launch our new Class 6000 meter, which you will hear about shortly!</a:t>
            </a:r>
            <a:r>
              <a:rPr lang="en-US" b="0"/>
              <a:t> </a:t>
            </a:r>
            <a:endParaRPr lang="en-US"/>
          </a:p>
          <a:p>
            <a:r>
              <a:rPr lang="en-US"/>
              <a:t> </a:t>
            </a:r>
            <a:r>
              <a:rPr lang="en-US" b="0"/>
              <a:t> </a:t>
            </a:r>
            <a:endParaRPr lang="en-US"/>
          </a:p>
          <a:p>
            <a:r>
              <a:rPr lang="en-US"/>
              <a:t>With that let’s jump into the presentation!</a:t>
            </a:r>
            <a:r>
              <a:rPr lang="en-US" b="0"/>
              <a:t> </a:t>
            </a:r>
            <a:endParaRPr lang="en-US"/>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US" sz="1200" b="0" i="0" u="none" strike="noStrike" kern="1200" cap="none" spc="0" normalizeH="0" baseline="0" noProof="0">
              <a:ln>
                <a:noFill/>
              </a:ln>
              <a:solidFill>
                <a:prstClr val="black"/>
              </a:solidFill>
              <a:effectLst/>
              <a:uLnTx/>
              <a:uFillTx/>
              <a:latin typeface="Arial"/>
              <a:ea typeface="+mn-ea"/>
              <a:cs typeface="+mn-cs"/>
            </a:endParaRPr>
          </a:p>
        </p:txBody>
      </p:sp>
    </p:spTree>
    <p:extLst>
      <p:ext uri="{BB962C8B-B14F-4D97-AF65-F5344CB8AC3E}">
        <p14:creationId xmlns:p14="http://schemas.microsoft.com/office/powerpoint/2010/main" val="421320485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err="1"/>
              <a:t>Commissioning</a:t>
            </a:r>
            <a:r>
              <a:rPr lang="de-DE"/>
              <a:t> </a:t>
            </a:r>
            <a:r>
              <a:rPr lang="de-DE" err="1"/>
              <a:t>is</a:t>
            </a:r>
            <a:r>
              <a:rPr lang="de-DE"/>
              <a:t> </a:t>
            </a:r>
            <a:r>
              <a:rPr lang="de-DE" err="1"/>
              <a:t>one</a:t>
            </a:r>
            <a:r>
              <a:rPr lang="de-DE"/>
              <a:t> </a:t>
            </a:r>
            <a:r>
              <a:rPr lang="de-DE" err="1"/>
              <a:t>of</a:t>
            </a:r>
            <a:r>
              <a:rPr lang="de-DE"/>
              <a:t> </a:t>
            </a:r>
            <a:r>
              <a:rPr lang="de-DE" err="1"/>
              <a:t>the</a:t>
            </a:r>
            <a:r>
              <a:rPr lang="de-DE"/>
              <a:t> </a:t>
            </a:r>
            <a:r>
              <a:rPr lang="de-DE" err="1"/>
              <a:t>many</a:t>
            </a:r>
            <a:r>
              <a:rPr lang="de-DE"/>
              <a:t> </a:t>
            </a:r>
            <a:r>
              <a:rPr lang="de-DE" err="1"/>
              <a:t>highlights</a:t>
            </a:r>
            <a:r>
              <a:rPr lang="de-DE"/>
              <a:t> </a:t>
            </a:r>
            <a:r>
              <a:rPr lang="de-DE" err="1"/>
              <a:t>from</a:t>
            </a:r>
            <a:r>
              <a:rPr lang="de-DE"/>
              <a:t> </a:t>
            </a:r>
            <a:r>
              <a:rPr lang="de-DE" err="1"/>
              <a:t>both</a:t>
            </a:r>
            <a:r>
              <a:rPr lang="de-DE"/>
              <a:t> a feature and </a:t>
            </a:r>
            <a:r>
              <a:rPr lang="de-DE" err="1"/>
              <a:t>value</a:t>
            </a:r>
            <a:r>
              <a:rPr lang="de-DE"/>
              <a:t> </a:t>
            </a:r>
            <a:r>
              <a:rPr lang="de-DE" err="1"/>
              <a:t>proposition</a:t>
            </a:r>
            <a:r>
              <a:rPr lang="de-DE"/>
              <a:t> </a:t>
            </a:r>
            <a:r>
              <a:rPr lang="de-DE" err="1"/>
              <a:t>standpoint</a:t>
            </a:r>
            <a:r>
              <a:rPr lang="de-DE"/>
              <a:t>.  The </a:t>
            </a:r>
            <a:r>
              <a:rPr lang="de-DE" err="1"/>
              <a:t>installer</a:t>
            </a:r>
            <a:r>
              <a:rPr lang="de-DE"/>
              <a:t> </a:t>
            </a:r>
            <a:r>
              <a:rPr lang="de-DE" err="1"/>
              <a:t>can</a:t>
            </a:r>
            <a:r>
              <a:rPr lang="de-DE"/>
              <a:t> </a:t>
            </a:r>
            <a:r>
              <a:rPr lang="de-DE" err="1"/>
              <a:t>commission</a:t>
            </a:r>
            <a:r>
              <a:rPr lang="de-DE"/>
              <a:t> </a:t>
            </a:r>
            <a:r>
              <a:rPr lang="de-DE" err="1"/>
              <a:t>directly</a:t>
            </a:r>
            <a:r>
              <a:rPr lang="de-DE"/>
              <a:t> </a:t>
            </a:r>
            <a:r>
              <a:rPr lang="de-DE" err="1"/>
              <a:t>from</a:t>
            </a:r>
            <a:r>
              <a:rPr lang="de-DE"/>
              <a:t> </a:t>
            </a:r>
            <a:r>
              <a:rPr lang="de-DE" err="1"/>
              <a:t>the</a:t>
            </a:r>
            <a:r>
              <a:rPr lang="de-DE"/>
              <a:t> </a:t>
            </a:r>
            <a:r>
              <a:rPr lang="de-DE" err="1"/>
              <a:t>display</a:t>
            </a:r>
            <a:r>
              <a:rPr lang="de-DE"/>
              <a:t> </a:t>
            </a:r>
            <a:r>
              <a:rPr lang="de-DE" err="1"/>
              <a:t>or</a:t>
            </a:r>
            <a:r>
              <a:rPr lang="de-DE"/>
              <a:t> </a:t>
            </a:r>
            <a:r>
              <a:rPr lang="de-DE" err="1"/>
              <a:t>from</a:t>
            </a:r>
            <a:r>
              <a:rPr lang="de-DE"/>
              <a:t> </a:t>
            </a:r>
            <a:r>
              <a:rPr lang="de-DE" err="1"/>
              <a:t>the</a:t>
            </a:r>
            <a:r>
              <a:rPr lang="de-DE"/>
              <a:t> Android </a:t>
            </a:r>
            <a:r>
              <a:rPr lang="de-DE" err="1"/>
              <a:t>app</a:t>
            </a:r>
            <a:r>
              <a:rPr lang="de-DE"/>
              <a:t>, </a:t>
            </a:r>
            <a:r>
              <a:rPr lang="de-DE" err="1"/>
              <a:t>which</a:t>
            </a:r>
            <a:r>
              <a:rPr lang="de-DE"/>
              <a:t> </a:t>
            </a:r>
            <a:r>
              <a:rPr lang="de-DE" err="1"/>
              <a:t>has</a:t>
            </a:r>
            <a:r>
              <a:rPr lang="de-DE"/>
              <a:t> a </a:t>
            </a:r>
            <a:r>
              <a:rPr lang="de-DE" err="1"/>
              <a:t>wizard</a:t>
            </a:r>
            <a:r>
              <a:rPr lang="de-DE"/>
              <a:t> </a:t>
            </a:r>
            <a:r>
              <a:rPr lang="de-DE" err="1"/>
              <a:t>that</a:t>
            </a:r>
            <a:r>
              <a:rPr lang="de-DE"/>
              <a:t> </a:t>
            </a:r>
            <a:r>
              <a:rPr lang="de-DE" err="1"/>
              <a:t>takes</a:t>
            </a:r>
            <a:r>
              <a:rPr lang="de-DE"/>
              <a:t> </a:t>
            </a:r>
            <a:r>
              <a:rPr lang="de-DE" err="1"/>
              <a:t>you</a:t>
            </a:r>
            <a:r>
              <a:rPr lang="de-DE"/>
              <a:t> </a:t>
            </a:r>
            <a:r>
              <a:rPr lang="de-DE" err="1"/>
              <a:t>through</a:t>
            </a:r>
            <a:r>
              <a:rPr lang="de-DE"/>
              <a:t> </a:t>
            </a:r>
            <a:r>
              <a:rPr lang="de-DE" err="1"/>
              <a:t>the</a:t>
            </a:r>
            <a:r>
              <a:rPr lang="de-DE"/>
              <a:t> </a:t>
            </a:r>
            <a:r>
              <a:rPr lang="de-DE" err="1"/>
              <a:t>set-up</a:t>
            </a:r>
            <a:r>
              <a:rPr lang="de-DE"/>
              <a:t>.  This </a:t>
            </a:r>
            <a:r>
              <a:rPr lang="de-DE" err="1"/>
              <a:t>first</a:t>
            </a:r>
            <a:r>
              <a:rPr lang="de-DE"/>
              <a:t> release </a:t>
            </a:r>
            <a:r>
              <a:rPr lang="de-DE" err="1"/>
              <a:t>is</a:t>
            </a:r>
            <a:r>
              <a:rPr lang="de-DE"/>
              <a:t> </a:t>
            </a:r>
            <a:r>
              <a:rPr lang="de-DE" err="1"/>
              <a:t>only</a:t>
            </a:r>
            <a:r>
              <a:rPr lang="de-DE"/>
              <a:t> </a:t>
            </a:r>
            <a:r>
              <a:rPr lang="de-DE" err="1"/>
              <a:t>available</a:t>
            </a:r>
            <a:r>
              <a:rPr lang="de-DE"/>
              <a:t> on Android.  The IOS </a:t>
            </a:r>
            <a:r>
              <a:rPr lang="de-DE" err="1"/>
              <a:t>app</a:t>
            </a:r>
            <a:r>
              <a:rPr lang="de-DE"/>
              <a:t> </a:t>
            </a:r>
            <a:r>
              <a:rPr lang="de-DE" err="1"/>
              <a:t>for</a:t>
            </a:r>
            <a:r>
              <a:rPr lang="de-DE"/>
              <a:t> Apple will follow.   Also, </a:t>
            </a:r>
            <a:r>
              <a:rPr lang="de-DE" err="1"/>
              <a:t>you</a:t>
            </a:r>
            <a:r>
              <a:rPr lang="de-DE"/>
              <a:t> will find a </a:t>
            </a:r>
            <a:r>
              <a:rPr lang="de-DE" err="1"/>
              <a:t>wiring</a:t>
            </a:r>
            <a:r>
              <a:rPr lang="de-DE"/>
              <a:t> check </a:t>
            </a:r>
            <a:r>
              <a:rPr lang="de-DE" err="1"/>
              <a:t>function</a:t>
            </a:r>
            <a:r>
              <a:rPr lang="de-DE"/>
              <a:t> and </a:t>
            </a:r>
            <a:r>
              <a:rPr lang="de-DE" err="1"/>
              <a:t>it</a:t>
            </a:r>
            <a:r>
              <a:rPr lang="de-DE"/>
              <a:t> </a:t>
            </a:r>
            <a:r>
              <a:rPr lang="de-DE" err="1"/>
              <a:t>is</a:t>
            </a:r>
            <a:r>
              <a:rPr lang="de-DE"/>
              <a:t> </a:t>
            </a:r>
            <a:r>
              <a:rPr lang="de-DE" err="1"/>
              <a:t>worth</a:t>
            </a:r>
            <a:r>
              <a:rPr lang="de-DE"/>
              <a:t> </a:t>
            </a:r>
            <a:r>
              <a:rPr lang="de-DE" err="1"/>
              <a:t>noting</a:t>
            </a:r>
            <a:r>
              <a:rPr lang="de-DE"/>
              <a:t> </a:t>
            </a:r>
            <a:r>
              <a:rPr lang="de-DE" err="1"/>
              <a:t>that</a:t>
            </a:r>
            <a:r>
              <a:rPr lang="de-DE"/>
              <a:t> </a:t>
            </a:r>
            <a:r>
              <a:rPr lang="de-DE" err="1"/>
              <a:t>the</a:t>
            </a:r>
            <a:r>
              <a:rPr lang="de-DE"/>
              <a:t> </a:t>
            </a:r>
            <a:r>
              <a:rPr lang="de-DE" err="1"/>
              <a:t>meters</a:t>
            </a:r>
            <a:r>
              <a:rPr lang="de-DE"/>
              <a:t> </a:t>
            </a:r>
            <a:r>
              <a:rPr lang="de-DE" err="1"/>
              <a:t>are</a:t>
            </a:r>
            <a:r>
              <a:rPr lang="de-DE"/>
              <a:t> Field </a:t>
            </a:r>
            <a:r>
              <a:rPr lang="de-DE" err="1"/>
              <a:t>Configurable</a:t>
            </a:r>
            <a:r>
              <a:rPr lang="de-DE"/>
              <a:t> </a:t>
            </a:r>
            <a:r>
              <a:rPr lang="de-DE" err="1"/>
              <a:t>to</a:t>
            </a:r>
            <a:r>
              <a:rPr lang="de-DE"/>
              <a:t> </a:t>
            </a:r>
            <a:r>
              <a:rPr lang="de-DE" err="1"/>
              <a:t>Current</a:t>
            </a:r>
            <a:r>
              <a:rPr lang="de-DE"/>
              <a:t> Sensors.</a:t>
            </a:r>
            <a:r>
              <a:rPr lang="de-DE" b="0"/>
              <a:t> </a:t>
            </a:r>
            <a:endParaRPr lang="en-US"/>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86488284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99888300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The Class 6000 </a:t>
            </a:r>
            <a:r>
              <a:rPr lang="de-DE" err="1"/>
              <a:t>offers</a:t>
            </a:r>
            <a:r>
              <a:rPr lang="de-DE"/>
              <a:t> easy and reliable </a:t>
            </a:r>
            <a:r>
              <a:rPr lang="de-DE" err="1"/>
              <a:t>readouts</a:t>
            </a:r>
            <a:r>
              <a:rPr lang="de-DE"/>
              <a:t> </a:t>
            </a:r>
            <a:r>
              <a:rPr lang="de-DE" err="1"/>
              <a:t>with</a:t>
            </a:r>
            <a:r>
              <a:rPr lang="de-DE"/>
              <a:t> Bluetooth </a:t>
            </a:r>
            <a:r>
              <a:rPr lang="de-DE" err="1"/>
              <a:t>communication</a:t>
            </a:r>
            <a:r>
              <a:rPr lang="de-DE"/>
              <a:t>.  On </a:t>
            </a:r>
            <a:r>
              <a:rPr lang="de-DE" err="1"/>
              <a:t>the</a:t>
            </a:r>
            <a:r>
              <a:rPr lang="de-DE"/>
              <a:t> </a:t>
            </a:r>
            <a:r>
              <a:rPr lang="de-DE" err="1"/>
              <a:t>left</a:t>
            </a:r>
            <a:r>
              <a:rPr lang="de-DE"/>
              <a:t> </a:t>
            </a:r>
            <a:r>
              <a:rPr lang="de-DE" err="1"/>
              <a:t>side</a:t>
            </a:r>
            <a:r>
              <a:rPr lang="de-DE"/>
              <a:t> </a:t>
            </a:r>
            <a:r>
              <a:rPr lang="de-DE" err="1"/>
              <a:t>of</a:t>
            </a:r>
            <a:r>
              <a:rPr lang="de-DE"/>
              <a:t> </a:t>
            </a:r>
            <a:r>
              <a:rPr lang="de-DE" err="1"/>
              <a:t>this</a:t>
            </a:r>
            <a:r>
              <a:rPr lang="de-DE"/>
              <a:t> </a:t>
            </a:r>
            <a:r>
              <a:rPr lang="de-DE" err="1"/>
              <a:t>display</a:t>
            </a:r>
            <a:r>
              <a:rPr lang="de-DE"/>
              <a:t> </a:t>
            </a:r>
            <a:r>
              <a:rPr lang="de-DE" err="1"/>
              <a:t>you</a:t>
            </a:r>
            <a:r>
              <a:rPr lang="de-DE"/>
              <a:t> </a:t>
            </a:r>
            <a:r>
              <a:rPr lang="de-DE" err="1"/>
              <a:t>see</a:t>
            </a:r>
            <a:r>
              <a:rPr lang="de-DE"/>
              <a:t> </a:t>
            </a:r>
            <a:r>
              <a:rPr lang="de-DE" err="1"/>
              <a:t>the</a:t>
            </a:r>
            <a:r>
              <a:rPr lang="de-DE"/>
              <a:t> </a:t>
            </a:r>
            <a:r>
              <a:rPr lang="de-DE" err="1"/>
              <a:t>energy</a:t>
            </a:r>
            <a:r>
              <a:rPr lang="de-DE"/>
              <a:t> </a:t>
            </a:r>
            <a:r>
              <a:rPr lang="de-DE" err="1"/>
              <a:t>measurements</a:t>
            </a:r>
            <a:r>
              <a:rPr lang="de-DE"/>
              <a:t>.  The </a:t>
            </a:r>
            <a:r>
              <a:rPr lang="de-DE" err="1"/>
              <a:t>right-side</a:t>
            </a:r>
            <a:r>
              <a:rPr lang="de-DE"/>
              <a:t> </a:t>
            </a:r>
            <a:r>
              <a:rPr lang="de-DE" err="1"/>
              <a:t>displays</a:t>
            </a:r>
            <a:r>
              <a:rPr lang="de-DE"/>
              <a:t> variables </a:t>
            </a:r>
            <a:r>
              <a:rPr lang="de-DE" err="1"/>
              <a:t>you</a:t>
            </a:r>
            <a:r>
              <a:rPr lang="de-DE"/>
              <a:t> </a:t>
            </a:r>
            <a:r>
              <a:rPr lang="de-DE" err="1"/>
              <a:t>can</a:t>
            </a:r>
            <a:r>
              <a:rPr lang="de-DE"/>
              <a:t> </a:t>
            </a:r>
            <a:r>
              <a:rPr lang="de-DE" err="1"/>
              <a:t>instantly</a:t>
            </a:r>
            <a:r>
              <a:rPr lang="de-DE"/>
              <a:t> monitor.  In </a:t>
            </a:r>
            <a:r>
              <a:rPr lang="de-DE" err="1"/>
              <a:t>the</a:t>
            </a:r>
            <a:r>
              <a:rPr lang="de-DE"/>
              <a:t> </a:t>
            </a:r>
            <a:r>
              <a:rPr lang="de-DE" err="1"/>
              <a:t>shaded</a:t>
            </a:r>
            <a:r>
              <a:rPr lang="de-DE"/>
              <a:t> </a:t>
            </a:r>
            <a:r>
              <a:rPr lang="de-DE" err="1"/>
              <a:t>area</a:t>
            </a:r>
            <a:r>
              <a:rPr lang="de-DE"/>
              <a:t> </a:t>
            </a:r>
            <a:r>
              <a:rPr lang="de-DE" err="1"/>
              <a:t>you</a:t>
            </a:r>
            <a:r>
              <a:rPr lang="de-DE"/>
              <a:t> </a:t>
            </a:r>
            <a:r>
              <a:rPr lang="de-DE" err="1"/>
              <a:t>see</a:t>
            </a:r>
            <a:r>
              <a:rPr lang="de-DE"/>
              <a:t> </a:t>
            </a:r>
            <a:r>
              <a:rPr lang="de-DE" err="1"/>
              <a:t>that</a:t>
            </a:r>
            <a:r>
              <a:rPr lang="de-DE"/>
              <a:t> </a:t>
            </a:r>
            <a:r>
              <a:rPr lang="de-DE" err="1"/>
              <a:t>the</a:t>
            </a:r>
            <a:r>
              <a:rPr lang="de-DE"/>
              <a:t> </a:t>
            </a:r>
            <a:r>
              <a:rPr lang="de-DE" err="1"/>
              <a:t>profiles</a:t>
            </a:r>
            <a:r>
              <a:rPr lang="de-DE"/>
              <a:t> and power </a:t>
            </a:r>
            <a:r>
              <a:rPr lang="de-DE" err="1"/>
              <a:t>quality</a:t>
            </a:r>
            <a:r>
              <a:rPr lang="de-DE"/>
              <a:t> </a:t>
            </a:r>
            <a:r>
              <a:rPr lang="de-DE" err="1"/>
              <a:t>features</a:t>
            </a:r>
            <a:r>
              <a:rPr lang="de-DE"/>
              <a:t> </a:t>
            </a:r>
            <a:r>
              <a:rPr lang="de-DE" err="1"/>
              <a:t>that</a:t>
            </a:r>
            <a:r>
              <a:rPr lang="de-DE"/>
              <a:t> </a:t>
            </a:r>
            <a:r>
              <a:rPr lang="de-DE" err="1"/>
              <a:t>are</a:t>
            </a:r>
            <a:r>
              <a:rPr lang="de-DE"/>
              <a:t> </a:t>
            </a:r>
            <a:r>
              <a:rPr lang="de-DE" err="1"/>
              <a:t>coming</a:t>
            </a:r>
            <a:r>
              <a:rPr lang="de-DE"/>
              <a:t> </a:t>
            </a:r>
            <a:r>
              <a:rPr lang="de-DE" err="1"/>
              <a:t>shortly</a:t>
            </a:r>
            <a:r>
              <a:rPr lang="de-DE"/>
              <a:t> after </a:t>
            </a:r>
            <a:r>
              <a:rPr lang="de-DE" err="1"/>
              <a:t>the</a:t>
            </a:r>
            <a:r>
              <a:rPr lang="de-DE"/>
              <a:t> Q4 launch</a:t>
            </a:r>
            <a:r>
              <a:rPr lang="de-DE" b="0"/>
              <a:t> </a:t>
            </a:r>
            <a:endParaRPr lang="en-US"/>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343877450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273432035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The </a:t>
            </a:r>
            <a:r>
              <a:rPr lang="de-DE" err="1"/>
              <a:t>take-away</a:t>
            </a:r>
            <a:r>
              <a:rPr lang="de-DE"/>
              <a:t> in </a:t>
            </a:r>
            <a:r>
              <a:rPr lang="de-DE" err="1"/>
              <a:t>the</a:t>
            </a:r>
            <a:r>
              <a:rPr lang="de-DE"/>
              <a:t> </a:t>
            </a:r>
            <a:r>
              <a:rPr lang="de-DE" err="1"/>
              <a:t>analyze</a:t>
            </a:r>
            <a:r>
              <a:rPr lang="de-DE"/>
              <a:t> </a:t>
            </a:r>
            <a:r>
              <a:rPr lang="de-DE" err="1"/>
              <a:t>stage</a:t>
            </a:r>
            <a:r>
              <a:rPr lang="de-DE"/>
              <a:t> </a:t>
            </a:r>
            <a:r>
              <a:rPr lang="de-DE" err="1"/>
              <a:t>is</a:t>
            </a:r>
            <a:r>
              <a:rPr lang="de-DE"/>
              <a:t> </a:t>
            </a:r>
            <a:r>
              <a:rPr lang="de-DE" err="1"/>
              <a:t>that</a:t>
            </a:r>
            <a:r>
              <a:rPr lang="de-DE"/>
              <a:t> </a:t>
            </a:r>
            <a:r>
              <a:rPr lang="de-DE" err="1"/>
              <a:t>the</a:t>
            </a:r>
            <a:r>
              <a:rPr lang="de-DE"/>
              <a:t> Class 6000 </a:t>
            </a:r>
            <a:r>
              <a:rPr lang="de-DE" err="1"/>
              <a:t>provides</a:t>
            </a:r>
            <a:r>
              <a:rPr lang="de-DE"/>
              <a:t> reliable </a:t>
            </a:r>
            <a:r>
              <a:rPr lang="de-DE" err="1"/>
              <a:t>analysis</a:t>
            </a:r>
            <a:r>
              <a:rPr lang="de-DE"/>
              <a:t> </a:t>
            </a:r>
            <a:r>
              <a:rPr lang="de-DE" err="1"/>
              <a:t>of</a:t>
            </a:r>
            <a:r>
              <a:rPr lang="de-DE"/>
              <a:t> </a:t>
            </a:r>
            <a:r>
              <a:rPr lang="de-DE" err="1"/>
              <a:t>consumption</a:t>
            </a:r>
            <a:r>
              <a:rPr lang="de-DE"/>
              <a:t> </a:t>
            </a:r>
            <a:r>
              <a:rPr lang="de-DE" err="1"/>
              <a:t>data</a:t>
            </a:r>
            <a:r>
              <a:rPr lang="de-DE"/>
              <a:t>!  And </a:t>
            </a:r>
            <a:r>
              <a:rPr lang="de-DE" err="1"/>
              <a:t>you</a:t>
            </a:r>
            <a:r>
              <a:rPr lang="de-DE"/>
              <a:t> </a:t>
            </a:r>
            <a:r>
              <a:rPr lang="de-DE" err="1"/>
              <a:t>can</a:t>
            </a:r>
            <a:r>
              <a:rPr lang="de-DE"/>
              <a:t> </a:t>
            </a:r>
            <a:r>
              <a:rPr lang="de-DE" err="1"/>
              <a:t>read</a:t>
            </a:r>
            <a:r>
              <a:rPr lang="de-DE"/>
              <a:t> </a:t>
            </a:r>
            <a:r>
              <a:rPr lang="de-DE" err="1"/>
              <a:t>that</a:t>
            </a:r>
            <a:r>
              <a:rPr lang="de-DE"/>
              <a:t> </a:t>
            </a:r>
            <a:r>
              <a:rPr lang="de-DE" err="1"/>
              <a:t>data</a:t>
            </a:r>
            <a:r>
              <a:rPr lang="de-DE"/>
              <a:t> </a:t>
            </a:r>
            <a:r>
              <a:rPr lang="de-DE" err="1"/>
              <a:t>right</a:t>
            </a:r>
            <a:r>
              <a:rPr lang="de-DE"/>
              <a:t> </a:t>
            </a:r>
            <a:r>
              <a:rPr lang="de-DE" err="1"/>
              <a:t>from</a:t>
            </a:r>
            <a:r>
              <a:rPr lang="de-DE"/>
              <a:t> </a:t>
            </a:r>
            <a:r>
              <a:rPr lang="de-DE" err="1"/>
              <a:t>the</a:t>
            </a:r>
            <a:r>
              <a:rPr lang="de-DE"/>
              <a:t> </a:t>
            </a:r>
            <a:r>
              <a:rPr lang="de-DE" err="1"/>
              <a:t>app</a:t>
            </a:r>
            <a:r>
              <a:rPr lang="de-DE"/>
              <a:t>!</a:t>
            </a:r>
            <a:r>
              <a:rPr lang="de-DE" b="0"/>
              <a:t> </a:t>
            </a:r>
            <a:endParaRPr lang="en-US"/>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15465420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27890297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err="1"/>
              <a:t>Thanks</a:t>
            </a:r>
            <a:r>
              <a:rPr lang="de-DE"/>
              <a:t> </a:t>
            </a:r>
            <a:r>
              <a:rPr lang="de-DE" err="1"/>
              <a:t>to</a:t>
            </a:r>
            <a:r>
              <a:rPr lang="de-DE"/>
              <a:t> </a:t>
            </a:r>
            <a:r>
              <a:rPr lang="de-DE" err="1"/>
              <a:t>the</a:t>
            </a:r>
            <a:r>
              <a:rPr lang="de-DE"/>
              <a:t> Crypto Chip, </a:t>
            </a:r>
            <a:r>
              <a:rPr lang="de-DE" err="1"/>
              <a:t>the</a:t>
            </a:r>
            <a:r>
              <a:rPr lang="de-DE"/>
              <a:t> </a:t>
            </a:r>
            <a:r>
              <a:rPr lang="de-DE" err="1"/>
              <a:t>encrypted</a:t>
            </a:r>
            <a:r>
              <a:rPr lang="de-DE"/>
              <a:t> </a:t>
            </a:r>
            <a:r>
              <a:rPr lang="de-DE" err="1"/>
              <a:t>communication</a:t>
            </a:r>
            <a:r>
              <a:rPr lang="de-DE"/>
              <a:t> </a:t>
            </a:r>
            <a:r>
              <a:rPr lang="de-DE" err="1"/>
              <a:t>serves</a:t>
            </a:r>
            <a:r>
              <a:rPr lang="de-DE"/>
              <a:t> </a:t>
            </a:r>
            <a:r>
              <a:rPr lang="de-DE" err="1"/>
              <a:t>as</a:t>
            </a:r>
            <a:r>
              <a:rPr lang="de-DE"/>
              <a:t> a </a:t>
            </a:r>
            <a:r>
              <a:rPr lang="de-DE" err="1"/>
              <a:t>basis</a:t>
            </a:r>
            <a:r>
              <a:rPr lang="de-DE"/>
              <a:t> </a:t>
            </a:r>
            <a:r>
              <a:rPr lang="de-DE" err="1"/>
              <a:t>for</a:t>
            </a:r>
            <a:r>
              <a:rPr lang="de-DE"/>
              <a:t> a </a:t>
            </a:r>
            <a:r>
              <a:rPr lang="de-DE" err="1"/>
              <a:t>secure</a:t>
            </a:r>
            <a:r>
              <a:rPr lang="de-DE"/>
              <a:t> </a:t>
            </a:r>
            <a:r>
              <a:rPr lang="de-DE" err="1"/>
              <a:t>communication</a:t>
            </a:r>
            <a:r>
              <a:rPr lang="de-DE"/>
              <a:t>. The </a:t>
            </a:r>
            <a:r>
              <a:rPr lang="en-GB"/>
              <a:t>E-Mon Class 6000 meters, indeed, are the only meters that offer this level of cybersecurity. </a:t>
            </a:r>
            <a:endParaRPr lang="en-US"/>
          </a:p>
        </p:txBody>
      </p:sp>
      <p:sp>
        <p:nvSpPr>
          <p:cNvPr id="4" name="Foliennummernplatzhalt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ED70284F-7E88-4545-9BB2-221688BE3F3A}" type="slidenum">
              <a:rPr kumimoji="0" lang="en-US" sz="1200" b="0" i="0" u="none" strike="noStrike" kern="1200" cap="none" spc="0" normalizeH="0" baseline="0" noProof="0" smtClean="0">
                <a:ln>
                  <a:noFill/>
                </a:ln>
                <a:solidFill>
                  <a:prstClr val="black"/>
                </a:solidFill>
                <a:effectLst/>
                <a:uLnTx/>
                <a:uFillTx/>
                <a:latin typeface="Honeywell Sans Medium"/>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a:ln>
                <a:noFill/>
              </a:ln>
              <a:solidFill>
                <a:prstClr val="black"/>
              </a:solidFill>
              <a:effectLst/>
              <a:uLnTx/>
              <a:uFillTx/>
              <a:latin typeface="Honeywell Sans Medium"/>
              <a:ea typeface="+mn-ea"/>
              <a:cs typeface="+mn-cs"/>
            </a:endParaRPr>
          </a:p>
        </p:txBody>
      </p:sp>
    </p:spTree>
    <p:extLst>
      <p:ext uri="{BB962C8B-B14F-4D97-AF65-F5344CB8AC3E}">
        <p14:creationId xmlns:p14="http://schemas.microsoft.com/office/powerpoint/2010/main" val="257571153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r>
              <a:rPr lang="en-US"/>
              <a:t>This graph does a good job of sharing with you the features of our legacy products, the Class 2000 &amp; Class 3200, as compared to the new Class 6000.</a:t>
            </a:r>
            <a:r>
              <a:rPr lang="en-US" b="0"/>
              <a:t> </a:t>
            </a:r>
            <a:endParaRPr lang="en-US"/>
          </a:p>
          <a:p>
            <a:pPr>
              <a:spcAft>
                <a:spcPts val="0"/>
              </a:spcAft>
            </a:pPr>
            <a:endParaRPr lang="en-US" b="0">
              <a:cs typeface="Arial"/>
            </a:endParaRPr>
          </a:p>
          <a:p>
            <a:pPr>
              <a:spcAft>
                <a:spcPts val="0"/>
              </a:spcAft>
            </a:pPr>
            <a:r>
              <a:rPr lang="en-US"/>
              <a:t>The first thing I will point out is with the launch of the Class 6200, this product will replace the Class 2000 over time.  </a:t>
            </a:r>
          </a:p>
          <a:p>
            <a:pPr>
              <a:spcAft>
                <a:spcPts val="0"/>
              </a:spcAft>
            </a:pPr>
            <a:r>
              <a:rPr lang="en-US"/>
              <a:t>The Class 6000 is a </a:t>
            </a:r>
            <a:r>
              <a:rPr lang="en-US" err="1"/>
              <a:t>stockable</a:t>
            </a:r>
            <a:r>
              <a:rPr lang="en-US"/>
              <a:t> product.  E-Mon went from hundreds of SKUs to 1 meter for all applications – easy to stock and order.  Plus it is field configurable.    This allows for the distributor to keep what you need in inventory, as well as for the contractor to keep the “right” meter on hand in his truck at all times!</a:t>
            </a:r>
            <a:r>
              <a:rPr lang="en-US" b="0"/>
              <a:t> </a:t>
            </a:r>
            <a:endParaRPr lang="en-US">
              <a:cs typeface="Arial"/>
            </a:endParaRPr>
          </a:p>
          <a:p>
            <a:endParaRPr lang="en-US"/>
          </a:p>
          <a:p>
            <a:r>
              <a:rPr lang="en-US"/>
              <a:t>I mentioned this earlier in my presentation, however it’s worth noting again for any BMS integrators in the audience that the Class 6310 will launch early in 2021, this release will include serial communication RS485. </a:t>
            </a:r>
          </a:p>
          <a:p>
            <a:endParaRPr lang="en-US">
              <a:cs typeface="Arial"/>
            </a:endParaRPr>
          </a:p>
          <a:p>
            <a:r>
              <a:rPr lang="en-US"/>
              <a:t>We talked about the easy fail-safe wiring and commissioning and the value of the cyber security the Class 6000 provides.  Most importantly the Class 6000 is field configurable.</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26</a:t>
            </a:fld>
            <a:endParaRPr lang="en-US"/>
          </a:p>
        </p:txBody>
      </p:sp>
    </p:spTree>
    <p:extLst>
      <p:ext uri="{BB962C8B-B14F-4D97-AF65-F5344CB8AC3E}">
        <p14:creationId xmlns:p14="http://schemas.microsoft.com/office/powerpoint/2010/main" val="2529448816"/>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r>
              <a:rPr lang="en-US">
                <a:cs typeface="Arial"/>
              </a:rPr>
              <a:t>I hope you are as excited as I am about this new product!  </a:t>
            </a:r>
            <a:r>
              <a:rPr lang="en-US"/>
              <a:t>We are getting ready to wrap up and move into the Q &amp; A, however before doing so I want to share with you where you can get more information on Honeywell E-Mon’s legacy and new Class 6000 products.  You can go to the </a:t>
            </a:r>
            <a:r>
              <a:rPr lang="en-US" err="1"/>
              <a:t>BuildingControls</a:t>
            </a:r>
            <a:r>
              <a:rPr lang="en-US"/>
              <a:t> website where you will find sales and data sheets, technical literature, white papers, engineering spec and much more.</a:t>
            </a:r>
            <a:r>
              <a:rPr lang="en-US" b="0"/>
              <a:t> </a:t>
            </a:r>
            <a:endParaRPr lang="en-US">
              <a:cs typeface="Arial"/>
            </a:endParaRPr>
          </a:p>
          <a:p>
            <a:pPr>
              <a:spcAft>
                <a:spcPts val="0"/>
              </a:spcAft>
            </a:pPr>
            <a:endParaRPr lang="en-US" b="0">
              <a:cs typeface="Arial"/>
            </a:endParaRPr>
          </a:p>
          <a:p>
            <a:pPr>
              <a:spcAft>
                <a:spcPts val="0"/>
              </a:spcAft>
            </a:pPr>
            <a:r>
              <a:rPr lang="en-GB"/>
              <a:t>Honeywell’s online </a:t>
            </a:r>
            <a:r>
              <a:rPr lang="en-US"/>
              <a:t>CPQ site is available to you.  It is an online configurator that allows for simplified and faster product selection. </a:t>
            </a:r>
          </a:p>
          <a:p>
            <a:pPr>
              <a:spcAft>
                <a:spcPts val="0"/>
              </a:spcAft>
            </a:pPr>
            <a:r>
              <a:rPr lang="en-US"/>
              <a:t>On the right side of the screen you will find Honeywell’s online learning hub, available to you.  And lastly, the E-Mon tech support line, as well as my contact information.</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27</a:t>
            </a:fld>
            <a:endParaRPr lang="en-US"/>
          </a:p>
        </p:txBody>
      </p:sp>
    </p:spTree>
    <p:extLst>
      <p:ext uri="{BB962C8B-B14F-4D97-AF65-F5344CB8AC3E}">
        <p14:creationId xmlns:p14="http://schemas.microsoft.com/office/powerpoint/2010/main" val="202131486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r>
              <a:rPr lang="en-US" b="0"/>
              <a:t>That concludes this sessions Q&amp;A, before we finish, I would just like to encourage you to visit the BuildingControls.Honeywell.com website for more information. </a:t>
            </a:r>
            <a:endParaRPr lang="en-US"/>
          </a:p>
          <a:p>
            <a:pPr>
              <a:spcAft>
                <a:spcPts val="0"/>
              </a:spcAft>
            </a:pPr>
            <a:r>
              <a:rPr lang="en-US" b="0"/>
              <a:t>  </a:t>
            </a:r>
            <a:endParaRPr lang="en-US"/>
          </a:p>
          <a:p>
            <a:r>
              <a:rPr lang="en-US" b="0"/>
              <a:t>Thank you and have a great day! (SMILE!)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28</a:t>
            </a:fld>
            <a:endParaRPr lang="en-US"/>
          </a:p>
        </p:txBody>
      </p:sp>
    </p:spTree>
    <p:extLst>
      <p:ext uri="{BB962C8B-B14F-4D97-AF65-F5344CB8AC3E}">
        <p14:creationId xmlns:p14="http://schemas.microsoft.com/office/powerpoint/2010/main" val="26856526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spcAft>
                <a:spcPts val="0"/>
              </a:spcAft>
            </a:pPr>
            <a:r>
              <a:rPr lang="en-US"/>
              <a:t>Here is a quick look at today’s agenda.</a:t>
            </a:r>
            <a:r>
              <a:rPr lang="en-US" b="0"/>
              <a:t> </a:t>
            </a:r>
            <a:endParaRPr lang="en-US"/>
          </a:p>
          <a:p>
            <a:pPr>
              <a:spcAft>
                <a:spcPts val="0"/>
              </a:spcAft>
            </a:pPr>
            <a:r>
              <a:rPr lang="en-US"/>
              <a:t> </a:t>
            </a:r>
            <a:r>
              <a:rPr lang="en-US" b="0"/>
              <a:t> </a:t>
            </a:r>
            <a:endParaRPr lang="en-US"/>
          </a:p>
          <a:p>
            <a:pPr>
              <a:spcAft>
                <a:spcPts val="0"/>
              </a:spcAft>
            </a:pPr>
            <a:r>
              <a:rPr lang="en-US"/>
              <a:t>In the “Why Submetering” section I will share with you the benefits of adding the E-Mon Energy Meter to BMS Installations</a:t>
            </a:r>
            <a:r>
              <a:rPr lang="en-US" b="0"/>
              <a:t> </a:t>
            </a:r>
            <a:endParaRPr lang="en-US"/>
          </a:p>
          <a:p>
            <a:pPr>
              <a:spcAft>
                <a:spcPts val="0"/>
              </a:spcAft>
            </a:pPr>
            <a:r>
              <a:rPr lang="en-US"/>
              <a:t> </a:t>
            </a:r>
            <a:r>
              <a:rPr lang="en-US" b="0"/>
              <a:t> </a:t>
            </a:r>
            <a:endParaRPr lang="en-US"/>
          </a:p>
          <a:p>
            <a:pPr>
              <a:spcAft>
                <a:spcPts val="0"/>
              </a:spcAft>
            </a:pPr>
            <a:r>
              <a:rPr lang="en-US"/>
              <a:t>Next, I will share with you the “E-MON PORTFOLIO” that is available to you today and give you a peak at how the new Class 6000 roadmap relates to the legacy portfolio.</a:t>
            </a:r>
            <a:r>
              <a:rPr lang="en-US" b="0"/>
              <a:t> </a:t>
            </a:r>
            <a:endParaRPr lang="en-US"/>
          </a:p>
          <a:p>
            <a:pPr>
              <a:spcAft>
                <a:spcPts val="0"/>
              </a:spcAft>
            </a:pPr>
            <a:r>
              <a:rPr lang="en-US"/>
              <a:t> </a:t>
            </a:r>
            <a:r>
              <a:rPr lang="en-US" b="0"/>
              <a:t> </a:t>
            </a:r>
            <a:endParaRPr lang="en-US"/>
          </a:p>
          <a:p>
            <a:pPr>
              <a:spcAft>
                <a:spcPts val="0"/>
              </a:spcAft>
            </a:pPr>
            <a:r>
              <a:rPr lang="en-US"/>
              <a:t>The 3rd topic on the agenda is what I know many of you are looking forward to hearing about!  I am extremely happy to introduce our new E-Mon Class 6000 submeter and the value propositions that you can leverage for your business.</a:t>
            </a:r>
            <a:r>
              <a:rPr lang="en-US" b="0"/>
              <a:t> </a:t>
            </a:r>
            <a:endParaRPr lang="en-US"/>
          </a:p>
          <a:p>
            <a:pPr>
              <a:spcAft>
                <a:spcPts val="0"/>
              </a:spcAft>
            </a:pPr>
            <a:r>
              <a:rPr lang="en-US"/>
              <a:t> </a:t>
            </a:r>
            <a:r>
              <a:rPr lang="en-US" b="0"/>
              <a:t> </a:t>
            </a:r>
            <a:endParaRPr lang="en-US"/>
          </a:p>
          <a:p>
            <a:r>
              <a:rPr lang="en-US"/>
              <a:t>Lastly, Justin Van Riper will join me in a Q &amp; A session where we look forward to hearing from you!</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2</a:t>
            </a:fld>
            <a:endParaRPr lang="en-US"/>
          </a:p>
        </p:txBody>
      </p:sp>
    </p:spTree>
    <p:extLst>
      <p:ext uri="{BB962C8B-B14F-4D97-AF65-F5344CB8AC3E}">
        <p14:creationId xmlns:p14="http://schemas.microsoft.com/office/powerpoint/2010/main" val="334243682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5"/>
          </p:nvPr>
        </p:nvSpPr>
        <p:spPr/>
        <p:txBody>
          <a:bodyPr/>
          <a:lstStyle/>
          <a:p>
            <a:fld id="{ED70284F-7E88-4545-9BB2-221688BE3F3A}" type="slidenum">
              <a:rPr lang="en-US" smtClean="0"/>
              <a:t>33</a:t>
            </a:fld>
            <a:endParaRPr lang="en-US"/>
          </a:p>
        </p:txBody>
      </p:sp>
    </p:spTree>
    <p:extLst>
      <p:ext uri="{BB962C8B-B14F-4D97-AF65-F5344CB8AC3E}">
        <p14:creationId xmlns:p14="http://schemas.microsoft.com/office/powerpoint/2010/main" val="210650717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First introduced in the early 1980’s E-Mon is the industry leader in submetering hardware and software.  E-Mon electric meters are installed on the facility side of the master utility meter.  Used in conjunction with automatic meter reading software, submetering systems provide accurate and timely snapshots of a facility’s energy use – from a single circuit or device all the way up to an entire building and beyond.</a:t>
            </a:r>
            <a:r>
              <a:rPr lang="en-US" b="0"/>
              <a:t> </a:t>
            </a:r>
            <a:endParaRPr lang="en-US"/>
          </a:p>
          <a:p>
            <a:r>
              <a:rPr lang="en-US"/>
              <a:t> </a:t>
            </a:r>
            <a:r>
              <a:rPr lang="en-US" b="0"/>
              <a:t> </a:t>
            </a:r>
            <a:endParaRPr lang="en-US"/>
          </a:p>
          <a:p>
            <a:r>
              <a:rPr lang="en-US"/>
              <a:t>With rising energy costs, we see continued pressure on business owners of commercial, industrial, institutional and multi-family residential facility to leave no stone unturned in finding ways to reduce operating cost.  In fact, today, we are seeing a pivot from the traditional submeter users I just noted expand to include airports, hospitals, data centers, and many more verticals! End-users of all types have turned to submetering to identify when and where energy is used in order to implement energy conservation measures and programs.</a:t>
            </a:r>
            <a:r>
              <a:rPr lang="en-US" b="0"/>
              <a:t> </a:t>
            </a:r>
            <a:endParaRPr lang="en-US"/>
          </a:p>
          <a:p>
            <a:r>
              <a:rPr lang="en-US"/>
              <a:t> </a:t>
            </a:r>
            <a:r>
              <a:rPr lang="en-US" b="0"/>
              <a:t> </a:t>
            </a:r>
            <a:endParaRPr lang="en-US"/>
          </a:p>
          <a:p>
            <a:r>
              <a:rPr lang="en-US"/>
              <a:t>E-Mon submetering products and systems give end users visibility into where and when energy is consumed in their building.  Meters are used to monitor actual usage by department, tenant or common area and report back to computerized systems for billing allocation, analysis and management.</a:t>
            </a:r>
            <a:r>
              <a:rPr lang="en-US" b="0"/>
              <a:t> </a:t>
            </a:r>
            <a:endParaRPr lang="en-US"/>
          </a:p>
          <a:p>
            <a:r>
              <a:rPr lang="en-US"/>
              <a:t> </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3</a:t>
            </a:fld>
            <a:endParaRPr lang="en-US"/>
          </a:p>
        </p:txBody>
      </p:sp>
    </p:spTree>
    <p:extLst>
      <p:ext uri="{BB962C8B-B14F-4D97-AF65-F5344CB8AC3E}">
        <p14:creationId xmlns:p14="http://schemas.microsoft.com/office/powerpoint/2010/main" val="234166339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For building owners, the type of data needed in today’s sophisticated facility goes beyond the capability of the Master utility meter.  Submeters deliver high accuracy interval data snapshots of energy use and demand from enterprise level all the way down to a specific circuit or item of equipment.  As this slide shows, submeters provide energy information for energy management, measurement &amp; verification, Load profiling.  Tenant billing for example, in facilities where there are multiple tenants, monitoring actual consumption is a win-win situation for both the building owner and the tenants.</a:t>
            </a:r>
            <a:r>
              <a:rPr lang="en-US" b="0"/>
              <a:t> </a:t>
            </a:r>
            <a:endParaRPr lang="en-US"/>
          </a:p>
          <a:p>
            <a:r>
              <a:rPr lang="en-US"/>
              <a:t> </a:t>
            </a:r>
            <a:r>
              <a:rPr lang="en-US" b="0"/>
              <a:t> </a:t>
            </a:r>
            <a:endParaRPr lang="en-US"/>
          </a:p>
          <a:p>
            <a:r>
              <a:rPr lang="en-US"/>
              <a:t>We’ve talked about cost allocation and how submetering allows the building owner to fairly allocate utility costs amongst multi-suite properties. </a:t>
            </a:r>
            <a:endParaRPr lang="en-US">
              <a:cs typeface="Arial"/>
            </a:endParaRPr>
          </a:p>
          <a:p>
            <a:r>
              <a:rPr lang="en-US"/>
              <a:t> </a:t>
            </a:r>
            <a:r>
              <a:rPr lang="en-US" b="0"/>
              <a:t> </a:t>
            </a:r>
            <a:endParaRPr lang="en-US"/>
          </a:p>
          <a:p>
            <a:r>
              <a:rPr lang="en-US"/>
              <a:t>Green Buildings and Leed certification. When it comes to LEED Certification, E-Mon can assist with LEED certification point in several areas including measurement &amp; verification and much more….  And, of course power quality.</a:t>
            </a:r>
            <a:r>
              <a:rPr lang="en-US" b="0"/>
              <a:t> </a:t>
            </a:r>
            <a:endParaRPr lang="en-US"/>
          </a:p>
          <a:p>
            <a:r>
              <a:rPr lang="en-US"/>
              <a:t> </a:t>
            </a:r>
            <a:r>
              <a:rPr lang="en-US" b="0"/>
              <a:t> </a:t>
            </a:r>
            <a:endParaRPr lang="en-US"/>
          </a:p>
          <a:p>
            <a:r>
              <a:rPr lang="en-US"/>
              <a:t>To sum it up, submeters play an integral role in providing granular interval energy data to building automation systems to facilitate important energy decisions.</a:t>
            </a:r>
            <a:r>
              <a:rPr lang="en-US" b="0"/>
              <a:t> </a:t>
            </a:r>
            <a:endParaRPr lang="en-US"/>
          </a:p>
        </p:txBody>
      </p:sp>
      <p:sp>
        <p:nvSpPr>
          <p:cNvPr id="4" name="Slide Number Placeholder 3"/>
          <p:cNvSpPr>
            <a:spLocks noGrp="1"/>
          </p:cNvSpPr>
          <p:nvPr>
            <p:ph type="sldNum" sz="quarter" idx="10"/>
          </p:nvPr>
        </p:nvSpPr>
        <p:spPr/>
        <p:txBody>
          <a:bodyPr/>
          <a:lstStyle/>
          <a:p>
            <a:fld id="{ED70284F-7E88-4545-9BB2-221688BE3F3A}" type="slidenum">
              <a:rPr lang="en-US" smtClean="0"/>
              <a:t>4</a:t>
            </a:fld>
            <a:endParaRPr lang="en-US"/>
          </a:p>
        </p:txBody>
      </p:sp>
    </p:spTree>
    <p:extLst>
      <p:ext uri="{BB962C8B-B14F-4D97-AF65-F5344CB8AC3E}">
        <p14:creationId xmlns:p14="http://schemas.microsoft.com/office/powerpoint/2010/main" val="3070839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a:t>Submeter applications are everywhere you turn.  Traditionally, you will see E-Mon submeters in the commercial office and Multi-family residential space.  As well as in all the verticals you see listed.  With the renewed focus on Healthy Buildings, we are pivoting, with an increased emphasis to work with consulting engineers and architect to ensure E-Mon is specified across all the verticals.  We will leave “no stone unturned” to ensure E-Mon is on the specification so our partners can include E-Mon in their submittal on bid day. </a:t>
            </a:r>
            <a:endParaRPr lang="en-US"/>
          </a:p>
        </p:txBody>
      </p:sp>
      <p:sp>
        <p:nvSpPr>
          <p:cNvPr id="4" name="Slide Number Placeholder 3"/>
          <p:cNvSpPr>
            <a:spLocks noGrp="1"/>
          </p:cNvSpPr>
          <p:nvPr>
            <p:ph type="sldNum" sz="quarter" idx="10"/>
          </p:nvPr>
        </p:nvSpPr>
        <p:spPr/>
        <p:txBody>
          <a:bodyPr/>
          <a:lstStyle/>
          <a:p>
            <a:fld id="{ED70284F-7E88-4545-9BB2-221688BE3F3A}" type="slidenum">
              <a:rPr lang="en-US" smtClean="0"/>
              <a:t>5</a:t>
            </a:fld>
            <a:endParaRPr lang="en-US"/>
          </a:p>
        </p:txBody>
      </p:sp>
    </p:spTree>
    <p:extLst>
      <p:ext uri="{BB962C8B-B14F-4D97-AF65-F5344CB8AC3E}">
        <p14:creationId xmlns:p14="http://schemas.microsoft.com/office/powerpoint/2010/main" val="40893560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Let’s talk about the E-Mon portfolio.  In this section I am going to review a little about our portfolio today and move into where we are headed.</a:t>
            </a:r>
            <a:r>
              <a:rPr lang="en-US" b="0"/>
              <a:t> </a:t>
            </a:r>
            <a:endParaRPr lang="en-US"/>
          </a:p>
        </p:txBody>
      </p:sp>
      <p:sp>
        <p:nvSpPr>
          <p:cNvPr id="4" name="Slide Number Placeholder 3"/>
          <p:cNvSpPr>
            <a:spLocks noGrp="1"/>
          </p:cNvSpPr>
          <p:nvPr>
            <p:ph type="sldNum" sz="quarter" idx="5"/>
          </p:nvPr>
        </p:nvSpPr>
        <p:spPr/>
        <p:txBody>
          <a:bodyPr/>
          <a:lstStyle/>
          <a:p>
            <a:fld id="{ED70284F-7E88-4545-9BB2-221688BE3F3A}" type="slidenum">
              <a:rPr lang="en-US" smtClean="0"/>
              <a:t>6</a:t>
            </a:fld>
            <a:endParaRPr lang="en-US"/>
          </a:p>
        </p:txBody>
      </p:sp>
    </p:spTree>
    <p:extLst>
      <p:ext uri="{BB962C8B-B14F-4D97-AF65-F5344CB8AC3E}">
        <p14:creationId xmlns:p14="http://schemas.microsoft.com/office/powerpoint/2010/main" val="1872046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t>As you look at the top half of this table, you see the products that many of you are familiar with today.  The Class 1000 &amp; 2000 meters provide the basic building blocks of an affordable, effective and scalable energy management system.  We move into the E-Mon smart meters with the Class 3200, 3400, and 5000 meters.  Smart meters are called on for energy, power quality and BAS integration.  The smart meters provide an extended feature set with a wider range of metering functions, basic and dual protocol for load control, net metering, expanded memory and storage and much more.  Most smart meters offer communication capabilities for integration with automatic meter reading software and BAS systems billing packages or measurement and verification reporting programs via industry standard communication protocols.  All of these products and many more are available to you today! </a:t>
            </a:r>
          </a:p>
          <a:p>
            <a:r>
              <a:rPr lang="en-US"/>
              <a:t> </a:t>
            </a:r>
            <a:r>
              <a:rPr lang="en-US" b="0"/>
              <a:t> </a:t>
            </a:r>
            <a:endParaRPr lang="en-US"/>
          </a:p>
          <a:p>
            <a:r>
              <a:rPr lang="en-US"/>
              <a:t>The second level of this graph you see our new E-Mon Class 6000 roadmap!  I am excited to introduce the Class 6000 to you today!  E-Mon Class 6000 is a revenue-grade solution that allows you to install in less time, commission and configure via display or dedicated app where you can capture precise data and allocate energy costs with confidence!</a:t>
            </a:r>
            <a:r>
              <a:rPr lang="en-US" b="0"/>
              <a:t> </a:t>
            </a:r>
            <a:endParaRPr lang="en-US"/>
          </a:p>
          <a:p>
            <a:r>
              <a:rPr lang="en-US"/>
              <a:t> </a:t>
            </a:r>
            <a:r>
              <a:rPr lang="en-US" b="0"/>
              <a:t> </a:t>
            </a:r>
            <a:endParaRPr lang="en-US"/>
          </a:p>
          <a:p>
            <a:r>
              <a:rPr lang="en-US"/>
              <a:t>The Class 6200 pulse meter is available in Q4, with the Class 6300 RS-485 communicating model following in early 2021!  You can see the roadmap for this product includes Ethernet and wireless in the future!  Now the fun begins as I introduce Honeywell E-Mon’s new Class 6200 meter!</a:t>
            </a:r>
            <a:r>
              <a:rPr lang="en-US" b="0"/>
              <a:t> </a:t>
            </a:r>
            <a:endParaRPr lang="en-US"/>
          </a:p>
        </p:txBody>
      </p:sp>
      <p:sp>
        <p:nvSpPr>
          <p:cNvPr id="4" name="Slide Number Placeholder 3"/>
          <p:cNvSpPr>
            <a:spLocks noGrp="1"/>
          </p:cNvSpPr>
          <p:nvPr>
            <p:ph type="sldNum" sz="quarter" idx="10"/>
          </p:nvPr>
        </p:nvSpPr>
        <p:spPr/>
        <p:txBody>
          <a:bodyPr/>
          <a:lstStyle/>
          <a:p>
            <a:fld id="{ED70284F-7E88-4545-9BB2-221688BE3F3A}" type="slidenum">
              <a:rPr lang="en-US" smtClean="0"/>
              <a:t>7</a:t>
            </a:fld>
            <a:endParaRPr lang="en-US"/>
          </a:p>
        </p:txBody>
      </p:sp>
    </p:spTree>
    <p:extLst>
      <p:ext uri="{BB962C8B-B14F-4D97-AF65-F5344CB8AC3E}">
        <p14:creationId xmlns:p14="http://schemas.microsoft.com/office/powerpoint/2010/main" val="2765519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600"/>
              </a:spcAft>
              <a:buClrTx/>
              <a:buSzTx/>
              <a:buFontTx/>
              <a:buNone/>
              <a:tabLst/>
              <a:defRPr/>
            </a:pPr>
            <a:r>
              <a:rPr lang="en-US" sz="1200" dirty="0">
                <a:solidFill>
                  <a:schemeClr val="bg1"/>
                </a:solidFill>
              </a:rPr>
              <a:t>https://www.youtube.com/watch?v=UcSxbc0xkwM</a:t>
            </a:r>
            <a:endParaRPr lang="en-US" sz="1200" dirty="0">
              <a:solidFill>
                <a:schemeClr val="bg1"/>
              </a:solidFill>
              <a:cs typeface="Arial"/>
            </a:endParaRPr>
          </a:p>
          <a:p>
            <a:endParaRPr lang="en-US" dirty="0"/>
          </a:p>
        </p:txBody>
      </p:sp>
      <p:sp>
        <p:nvSpPr>
          <p:cNvPr id="4" name="Slide Number Placeholder 3"/>
          <p:cNvSpPr>
            <a:spLocks noGrp="1"/>
          </p:cNvSpPr>
          <p:nvPr>
            <p:ph type="sldNum" sz="quarter" idx="5"/>
          </p:nvPr>
        </p:nvSpPr>
        <p:spPr/>
        <p:txBody>
          <a:bodyPr/>
          <a:lstStyle/>
          <a:p>
            <a:fld id="{ED70284F-7E88-4545-9BB2-221688BE3F3A}" type="slidenum">
              <a:rPr lang="en-US" smtClean="0"/>
              <a:t>8</a:t>
            </a:fld>
            <a:endParaRPr lang="en-US"/>
          </a:p>
        </p:txBody>
      </p:sp>
    </p:spTree>
    <p:extLst>
      <p:ext uri="{BB962C8B-B14F-4D97-AF65-F5344CB8AC3E}">
        <p14:creationId xmlns:p14="http://schemas.microsoft.com/office/powerpoint/2010/main" val="15411994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6" Type="http://schemas.openxmlformats.org/officeDocument/2006/relationships/image" Target="../media/image6.jpeg"/><Relationship Id="rId5" Type="http://schemas.openxmlformats.org/officeDocument/2006/relationships/image" Target="../media/image5.svg"/><Relationship Id="rId4" Type="http://schemas.openxmlformats.org/officeDocument/2006/relationships/image" Target="../media/image4.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 Id="rId6" Type="http://schemas.openxmlformats.org/officeDocument/2006/relationships/image" Target="../media/image9.jpeg"/><Relationship Id="rId5" Type="http://schemas.openxmlformats.org/officeDocument/2006/relationships/image" Target="../media/image5.svg"/><Relationship Id="rId4" Type="http://schemas.openxmlformats.org/officeDocument/2006/relationships/image" Target="../media/image4.png"/></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13.sv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2.png"/><Relationship Id="rId1" Type="http://schemas.openxmlformats.org/officeDocument/2006/relationships/slideMaster" Target="../slideMasters/slideMaster2.xml"/><Relationship Id="rId4" Type="http://schemas.openxmlformats.org/officeDocument/2006/relationships/image" Target="../media/image15.sv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15.svg"/><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17.svg"/><Relationship Id="rId2" Type="http://schemas.openxmlformats.org/officeDocument/2006/relationships/image" Target="../media/image16.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0.jpe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1.jpe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xml"/><Relationship Id="rId1" Type="http://schemas.openxmlformats.org/officeDocument/2006/relationships/vmlDrawing" Target="../drawings/vmlDrawing1.vml"/><Relationship Id="rId5" Type="http://schemas.openxmlformats.org/officeDocument/2006/relationships/image" Target="../media/image18.emf"/><Relationship Id="rId4" Type="http://schemas.openxmlformats.org/officeDocument/2006/relationships/oleObject" Target="../embeddings/oleObject1.bin"/></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bg>
      <p:bgPr>
        <a:solidFill>
          <a:schemeClr val="accent2"/>
        </a:solidFill>
        <a:effectLst/>
      </p:bgPr>
    </p:bg>
    <p:spTree>
      <p:nvGrpSpPr>
        <p:cNvPr id="1" name=""/>
        <p:cNvGrpSpPr/>
        <p:nvPr/>
      </p:nvGrpSpPr>
      <p:grpSpPr>
        <a:xfrm>
          <a:off x="0" y="0"/>
          <a:ext cx="0" cy="0"/>
          <a:chOff x="0" y="0"/>
          <a:chExt cx="0" cy="0"/>
        </a:xfrm>
      </p:grpSpPr>
      <p:pic>
        <p:nvPicPr>
          <p:cNvPr id="5" name="Picture 4" descr="A picture containing dark, umbrella, sitting, open&#10;&#10;Description automatically generated">
            <a:extLst>
              <a:ext uri="{FF2B5EF4-FFF2-40B4-BE49-F238E27FC236}">
                <a16:creationId xmlns:a16="http://schemas.microsoft.com/office/drawing/2014/main" id="{DD957568-BC07-D34F-A159-9D15CCFF085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8668"/>
            <a:ext cx="2743200" cy="365125"/>
          </a:xfrm>
          <a:prstGeom prst="rect">
            <a:avLst/>
          </a:prstGeom>
        </p:spPr>
        <p:txBody>
          <a:bodyPr lIns="0" tIns="0" rIns="0" bIns="0" anchor="t"/>
          <a:lstStyle>
            <a:lvl1pPr>
              <a:defRPr sz="1600" b="1">
                <a:solidFill>
                  <a:schemeClr val="bg1"/>
                </a:solidFill>
                <a:latin typeface="+mn-lt"/>
              </a:defRPr>
            </a:lvl1pPr>
          </a:lstStyle>
          <a:p>
            <a:fld id="{CABE2306-64B2-4E76-99C5-2A47454E6DC8}" type="datetime4">
              <a:rPr lang="en-US" smtClean="0"/>
              <a:t>December 18, 2020</a:t>
            </a:fld>
            <a:endParaRPr lang="en-US"/>
          </a:p>
        </p:txBody>
      </p:sp>
      <p:grpSp>
        <p:nvGrpSpPr>
          <p:cNvPr id="10" name="Group 9">
            <a:extLst>
              <a:ext uri="{FF2B5EF4-FFF2-40B4-BE49-F238E27FC236}">
                <a16:creationId xmlns:a16="http://schemas.microsoft.com/office/drawing/2014/main" id="{BDBD1E23-CF45-674E-8B0E-C58705D0C19B}"/>
              </a:ext>
            </a:extLst>
          </p:cNvPr>
          <p:cNvGrpSpPr/>
          <p:nvPr userDrawn="1"/>
        </p:nvGrpSpPr>
        <p:grpSpPr>
          <a:xfrm>
            <a:off x="508706" y="6028040"/>
            <a:ext cx="4636499" cy="652142"/>
            <a:chOff x="499608" y="5751673"/>
            <a:chExt cx="6795420" cy="955803"/>
          </a:xfrm>
        </p:grpSpPr>
        <p:pic>
          <p:nvPicPr>
            <p:cNvPr id="11" name="Picture 10" descr="A picture containing food, drawing&#10;&#10;Description automatically generated">
              <a:extLst>
                <a:ext uri="{FF2B5EF4-FFF2-40B4-BE49-F238E27FC236}">
                  <a16:creationId xmlns:a16="http://schemas.microsoft.com/office/drawing/2014/main" id="{DF76CDEA-0921-544D-B7EA-1AA2CB608AA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052482" y="5751673"/>
              <a:ext cx="4242546" cy="955803"/>
            </a:xfrm>
            <a:prstGeom prst="rect">
              <a:avLst/>
            </a:prstGeom>
          </p:spPr>
        </p:pic>
        <p:pic>
          <p:nvPicPr>
            <p:cNvPr id="12" name="Graphic 11">
              <a:extLst>
                <a:ext uri="{FF2B5EF4-FFF2-40B4-BE49-F238E27FC236}">
                  <a16:creationId xmlns:a16="http://schemas.microsoft.com/office/drawing/2014/main" id="{F7534206-79CB-6D4D-B025-9B8E62355F63}"/>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9607" y="6007325"/>
              <a:ext cx="2444600" cy="457200"/>
            </a:xfrm>
            <a:prstGeom prst="rect">
              <a:avLst/>
            </a:prstGeom>
          </p:spPr>
        </p:pic>
      </p:grpSp>
      <p:sp>
        <p:nvSpPr>
          <p:cNvPr id="19" name="Title 1">
            <a:extLst>
              <a:ext uri="{FF2B5EF4-FFF2-40B4-BE49-F238E27FC236}">
                <a16:creationId xmlns:a16="http://schemas.microsoft.com/office/drawing/2014/main" id="{ADE6BD54-B3C5-D343-B112-FD4E440D89FE}"/>
              </a:ext>
            </a:extLst>
          </p:cNvPr>
          <p:cNvSpPr>
            <a:spLocks noGrp="1"/>
          </p:cNvSpPr>
          <p:nvPr>
            <p:ph type="ctrTitle"/>
          </p:nvPr>
        </p:nvSpPr>
        <p:spPr>
          <a:xfrm>
            <a:off x="495300" y="1409700"/>
            <a:ext cx="8382000" cy="2019300"/>
          </a:xfrm>
        </p:spPr>
        <p:txBody>
          <a:bodyPr tIns="0" anchor="t"/>
          <a:lstStyle>
            <a:lvl1pPr algn="l">
              <a:lnSpc>
                <a:spcPct val="80000"/>
              </a:lnSpc>
              <a:defRPr sz="4400" b="0">
                <a:solidFill>
                  <a:schemeClr val="bg1"/>
                </a:solidFill>
              </a:defRPr>
            </a:lvl1pPr>
          </a:lstStyle>
          <a:p>
            <a:r>
              <a:rPr lang="en-US"/>
              <a:t>Click to edit Master title style</a:t>
            </a:r>
          </a:p>
        </p:txBody>
      </p:sp>
      <p:sp>
        <p:nvSpPr>
          <p:cNvPr id="20" name="Subtitle 2">
            <a:extLst>
              <a:ext uri="{FF2B5EF4-FFF2-40B4-BE49-F238E27FC236}">
                <a16:creationId xmlns:a16="http://schemas.microsoft.com/office/drawing/2014/main" id="{7B9FD3E5-FF31-054F-96A7-39313988B53F}"/>
              </a:ext>
            </a:extLst>
          </p:cNvPr>
          <p:cNvSpPr>
            <a:spLocks noGrp="1"/>
          </p:cNvSpPr>
          <p:nvPr>
            <p:ph type="subTitle" idx="1" hasCustomPrompt="1"/>
          </p:nvPr>
        </p:nvSpPr>
        <p:spPr>
          <a:xfrm>
            <a:off x="1157716" y="3848100"/>
            <a:ext cx="5600700" cy="248079"/>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p:txBody>
      </p:sp>
      <p:pic>
        <p:nvPicPr>
          <p:cNvPr id="30" name="Picture 29" descr="A person smiling for the camera&#10;&#10;Description automatically generated">
            <a:extLst>
              <a:ext uri="{FF2B5EF4-FFF2-40B4-BE49-F238E27FC236}">
                <a16:creationId xmlns:a16="http://schemas.microsoft.com/office/drawing/2014/main" id="{70212035-35C5-4E41-8999-9112F4518956}"/>
              </a:ext>
            </a:extLst>
          </p:cNvPr>
          <p:cNvPicPr>
            <a:picLocks noChangeAspect="1"/>
          </p:cNvPicPr>
          <p:nvPr userDrawn="1"/>
        </p:nvPicPr>
        <p:blipFill rotWithShape="1">
          <a:blip r:embed="rId6" cstate="print">
            <a:extLst>
              <a:ext uri="{28A0092B-C50C-407E-A947-70E740481C1C}">
                <a14:useLocalDpi xmlns:a14="http://schemas.microsoft.com/office/drawing/2010/main" val="0"/>
              </a:ext>
            </a:extLst>
          </a:blip>
          <a:srcRect/>
          <a:stretch/>
        </p:blipFill>
        <p:spPr>
          <a:xfrm>
            <a:off x="508706" y="3840929"/>
            <a:ext cx="506352" cy="506352"/>
          </a:xfrm>
          <a:prstGeom prst="ellipse">
            <a:avLst/>
          </a:prstGeom>
          <a:ln w="12700">
            <a:solidFill>
              <a:schemeClr val="bg1"/>
            </a:solidFill>
          </a:ln>
        </p:spPr>
      </p:pic>
      <p:sp>
        <p:nvSpPr>
          <p:cNvPr id="33" name="Text Placeholder 32">
            <a:extLst>
              <a:ext uri="{FF2B5EF4-FFF2-40B4-BE49-F238E27FC236}">
                <a16:creationId xmlns:a16="http://schemas.microsoft.com/office/drawing/2014/main" id="{1BE3E731-BA3B-BF43-9DEB-DA42D69F1ACB}"/>
              </a:ext>
            </a:extLst>
          </p:cNvPr>
          <p:cNvSpPr>
            <a:spLocks noGrp="1"/>
          </p:cNvSpPr>
          <p:nvPr>
            <p:ph type="body" sz="quarter" idx="11" hasCustomPrompt="1"/>
          </p:nvPr>
        </p:nvSpPr>
        <p:spPr>
          <a:xfrm>
            <a:off x="1157716" y="4097009"/>
            <a:ext cx="5600700" cy="450579"/>
          </a:xfrm>
        </p:spPr>
        <p:txBody>
          <a:bodyPr/>
          <a:lstStyle>
            <a:lvl3pPr marL="0" indent="0">
              <a:buNone/>
              <a:defRPr sz="1600" b="1">
                <a:solidFill>
                  <a:schemeClr val="bg1"/>
                </a:solidFill>
              </a:defRPr>
            </a:lvl3pPr>
          </a:lstStyle>
          <a:p>
            <a:pPr lvl="2"/>
            <a:r>
              <a:rPr lang="en-US"/>
              <a:t>PRESENTER’S TITLE</a:t>
            </a:r>
          </a:p>
        </p:txBody>
      </p:sp>
      <p:sp>
        <p:nvSpPr>
          <p:cNvPr id="25" name="Rectangle 23">
            <a:extLst>
              <a:ext uri="{FF2B5EF4-FFF2-40B4-BE49-F238E27FC236}">
                <a16:creationId xmlns:a16="http://schemas.microsoft.com/office/drawing/2014/main" id="{A07D014C-8637-2242-9D1E-3D8311BC7758}"/>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13" name="TextBox 12">
            <a:extLst>
              <a:ext uri="{FF2B5EF4-FFF2-40B4-BE49-F238E27FC236}">
                <a16:creationId xmlns:a16="http://schemas.microsoft.com/office/drawing/2014/main" id="{0DE1CDF9-860D-0745-B995-D1CAA82AA35F}"/>
              </a:ext>
            </a:extLst>
          </p:cNvPr>
          <p:cNvSpPr txBox="1"/>
          <p:nvPr userDrawn="1"/>
        </p:nvSpPr>
        <p:spPr>
          <a:xfrm>
            <a:off x="10260996" y="468208"/>
            <a:ext cx="1469569" cy="226979"/>
          </a:xfrm>
          <a:prstGeom prst="rect">
            <a:avLst/>
          </a:prstGeom>
          <a:noFill/>
        </p:spPr>
        <p:txBody>
          <a:bodyPr wrap="square" lIns="0" tIns="0" rIns="0" bIns="0" rtlCol="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a:solidFill>
                  <a:schemeClr val="accent1"/>
                </a:solidFill>
                <a:latin typeface="Arial Black" panose="020B0604020202020204" pitchFamily="34" charset="0"/>
                <a:cs typeface="Arial Black" panose="020B0604020202020204" pitchFamily="34" charset="0"/>
              </a:rPr>
              <a:t>#</a:t>
            </a:r>
            <a:r>
              <a:rPr lang="en-US" sz="1500" b="1">
                <a:solidFill>
                  <a:schemeClr val="bg1"/>
                </a:solidFill>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846276249"/>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3_Large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defRPr sz="3600"/>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r>
              <a:rPr lang="en-US"/>
              <a:t>Click icon to add picture</a:t>
            </a:r>
          </a:p>
        </p:txBody>
      </p:sp>
      <p:sp>
        <p:nvSpPr>
          <p:cNvPr id="3" name="Slide Number Placeholder 2">
            <a:extLst>
              <a:ext uri="{FF2B5EF4-FFF2-40B4-BE49-F238E27FC236}">
                <a16:creationId xmlns:a16="http://schemas.microsoft.com/office/drawing/2014/main" id="{F043AFE5-5599-2E48-ABF3-BDA8B939EE57}"/>
              </a:ext>
            </a:extLst>
          </p:cNvPr>
          <p:cNvSpPr>
            <a:spLocks noGrp="1"/>
          </p:cNvSpPr>
          <p:nvPr>
            <p:ph type="sldNum" sz="quarter" idx="14"/>
          </p:nvPr>
        </p:nvSpPr>
        <p:spPr/>
        <p:txBody>
          <a:bodyPr/>
          <a:lstStyle/>
          <a:p>
            <a:fld id="{7B94EC18-1D2B-4535-B738-0E53AFE26620}" type="slidenum">
              <a:rPr lang="en-US" smtClean="0"/>
              <a:pPr/>
              <a:t>‹#›</a:t>
            </a:fld>
            <a:endParaRPr lang="en-US"/>
          </a:p>
        </p:txBody>
      </p:sp>
    </p:spTree>
    <p:extLst>
      <p:ext uri="{BB962C8B-B14F-4D97-AF65-F5344CB8AC3E}">
        <p14:creationId xmlns:p14="http://schemas.microsoft.com/office/powerpoint/2010/main" val="3163249182"/>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Large Content Dark">
    <p:bg>
      <p:bgPr>
        <a:solidFill>
          <a:schemeClr val="tx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defRPr sz="3600">
                <a:solidFill>
                  <a:schemeClr val="bg1"/>
                </a:solidFill>
              </a:defRPr>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r>
              <a:rPr lang="en-US"/>
              <a:t>Click icon to add picture</a:t>
            </a:r>
          </a:p>
        </p:txBody>
      </p:sp>
      <p:sp>
        <p:nvSpPr>
          <p:cNvPr id="3" name="Slide Number Placeholder 2">
            <a:extLst>
              <a:ext uri="{FF2B5EF4-FFF2-40B4-BE49-F238E27FC236}">
                <a16:creationId xmlns:a16="http://schemas.microsoft.com/office/drawing/2014/main" id="{E7A8439E-54D9-D54A-900C-773709EFDA48}"/>
              </a:ext>
            </a:extLst>
          </p:cNvPr>
          <p:cNvSpPr>
            <a:spLocks noGrp="1"/>
          </p:cNvSpPr>
          <p:nvPr>
            <p:ph type="sldNum" sz="quarter" idx="14"/>
          </p:nvPr>
        </p:nvSpPr>
        <p:spPr/>
        <p:txBody>
          <a:bodyPr/>
          <a:lstStyle/>
          <a:p>
            <a:fld id="{7B94EC18-1D2B-4535-B738-0E53AFE26620}" type="slidenum">
              <a:rPr lang="en-US" smtClean="0"/>
              <a:pPr/>
              <a:t>‹#›</a:t>
            </a:fld>
            <a:endParaRPr lang="en-US"/>
          </a:p>
        </p:txBody>
      </p:sp>
    </p:spTree>
    <p:extLst>
      <p:ext uri="{BB962C8B-B14F-4D97-AF65-F5344CB8AC3E}">
        <p14:creationId xmlns:p14="http://schemas.microsoft.com/office/powerpoint/2010/main" val="3707526015"/>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Large Content Light">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6324602" y="495300"/>
            <a:ext cx="5372101" cy="5372100"/>
          </a:xfrm>
        </p:spPr>
        <p:txBody>
          <a:bodyPr/>
          <a:lstStyle>
            <a:lvl1pPr>
              <a:defRPr sz="3600">
                <a:solidFill>
                  <a:schemeClr val="bg1"/>
                </a:solidFill>
              </a:defRPr>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0" y="0"/>
            <a:ext cx="5867400" cy="6858000"/>
          </a:xfrm>
          <a:pattFill prst="wdUpDiag">
            <a:fgClr>
              <a:schemeClr val="bg2"/>
            </a:fgClr>
            <a:bgClr>
              <a:schemeClr val="bg1"/>
            </a:bgClr>
          </a:pattFill>
        </p:spPr>
        <p:txBody>
          <a:bodyPr/>
          <a:lstStyle/>
          <a:p>
            <a:r>
              <a:rPr lang="en-US"/>
              <a:t>Click icon to add picture</a:t>
            </a:r>
          </a:p>
        </p:txBody>
      </p:sp>
      <p:sp>
        <p:nvSpPr>
          <p:cNvPr id="3" name="Slide Number Placeholder 2">
            <a:extLst>
              <a:ext uri="{FF2B5EF4-FFF2-40B4-BE49-F238E27FC236}">
                <a16:creationId xmlns:a16="http://schemas.microsoft.com/office/drawing/2014/main" id="{F043AFE5-5599-2E48-ABF3-BDA8B939EE57}"/>
              </a:ext>
            </a:extLst>
          </p:cNvPr>
          <p:cNvSpPr>
            <a:spLocks noGrp="1"/>
          </p:cNvSpPr>
          <p:nvPr>
            <p:ph type="sldNum" sz="quarter" idx="14"/>
          </p:nvPr>
        </p:nvSpPr>
        <p:spPr/>
        <p:txBody>
          <a:bodyPr/>
          <a:lstStyle/>
          <a:p>
            <a:fld id="{7B94EC18-1D2B-4535-B738-0E53AFE26620}" type="slidenum">
              <a:rPr lang="en-US" smtClean="0"/>
              <a:pPr/>
              <a:t>‹#›</a:t>
            </a:fld>
            <a:endParaRPr lang="en-US"/>
          </a:p>
        </p:txBody>
      </p:sp>
      <p:sp>
        <p:nvSpPr>
          <p:cNvPr id="4" name="TextBox 3">
            <a:extLst>
              <a:ext uri="{FF2B5EF4-FFF2-40B4-BE49-F238E27FC236}">
                <a16:creationId xmlns:a16="http://schemas.microsoft.com/office/drawing/2014/main" id="{A827585F-C040-3441-8D90-6A3855C48CC8}"/>
              </a:ext>
            </a:extLst>
          </p:cNvPr>
          <p:cNvSpPr txBox="1"/>
          <p:nvPr userDrawn="1"/>
        </p:nvSpPr>
        <p:spPr>
          <a:xfrm>
            <a:off x="13280065" y="967563"/>
            <a:ext cx="0" cy="0"/>
          </a:xfrm>
          <a:prstGeom prst="rect">
            <a:avLst/>
          </a:prstGeom>
          <a:noFill/>
        </p:spPr>
        <p:txBody>
          <a:bodyPr wrap="none" lIns="0" tIns="0" rIns="0" bIns="0" rtlCol="0">
            <a:noAutofit/>
          </a:bodyPr>
          <a:lstStyle/>
          <a:p>
            <a:pPr algn="l"/>
            <a:endParaRPr lang="en-US" err="1"/>
          </a:p>
        </p:txBody>
      </p:sp>
      <p:sp>
        <p:nvSpPr>
          <p:cNvPr id="15" name="TextBox 14">
            <a:extLst>
              <a:ext uri="{FF2B5EF4-FFF2-40B4-BE49-F238E27FC236}">
                <a16:creationId xmlns:a16="http://schemas.microsoft.com/office/drawing/2014/main" id="{EA0E7372-05C4-B14A-A86A-8D7313D6D0C3}"/>
              </a:ext>
            </a:extLst>
          </p:cNvPr>
          <p:cNvSpPr txBox="1"/>
          <p:nvPr userDrawn="1"/>
        </p:nvSpPr>
        <p:spPr>
          <a:xfrm>
            <a:off x="12801600" y="5826642"/>
            <a:ext cx="0" cy="0"/>
          </a:xfrm>
          <a:prstGeom prst="rect">
            <a:avLst/>
          </a:prstGeom>
          <a:noFill/>
        </p:spPr>
        <p:txBody>
          <a:bodyPr wrap="none" lIns="0" tIns="0" rIns="0" bIns="0" rtlCol="0">
            <a:noAutofit/>
          </a:bodyPr>
          <a:lstStyle/>
          <a:p>
            <a:pPr algn="l"/>
            <a:endParaRPr lang="en-US" err="1"/>
          </a:p>
        </p:txBody>
      </p:sp>
      <p:sp>
        <p:nvSpPr>
          <p:cNvPr id="16" name="TextBox 15">
            <a:extLst>
              <a:ext uri="{FF2B5EF4-FFF2-40B4-BE49-F238E27FC236}">
                <a16:creationId xmlns:a16="http://schemas.microsoft.com/office/drawing/2014/main" id="{BF601A75-619D-DD4A-A087-5FAA5DDD9DA5}"/>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solidFill>
                  <a:schemeClr val="bg1"/>
                </a:solidFill>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878833123"/>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4_Large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6324602" y="495300"/>
            <a:ext cx="5372101" cy="5372100"/>
          </a:xfrm>
        </p:spPr>
        <p:txBody>
          <a:bodyPr/>
          <a:lstStyle>
            <a:lvl1pPr>
              <a:defRPr sz="3600"/>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0" y="0"/>
            <a:ext cx="5867400" cy="6858000"/>
          </a:xfrm>
          <a:pattFill prst="wdUpDiag">
            <a:fgClr>
              <a:schemeClr val="bg2"/>
            </a:fgClr>
            <a:bgClr>
              <a:schemeClr val="bg1"/>
            </a:bgClr>
          </a:pattFill>
        </p:spPr>
        <p:txBody>
          <a:bodyPr/>
          <a:lstStyle/>
          <a:p>
            <a:r>
              <a:rPr lang="en-US"/>
              <a:t>Click icon to add picture</a:t>
            </a:r>
          </a:p>
        </p:txBody>
      </p:sp>
      <p:sp>
        <p:nvSpPr>
          <p:cNvPr id="3" name="Slide Number Placeholder 2">
            <a:extLst>
              <a:ext uri="{FF2B5EF4-FFF2-40B4-BE49-F238E27FC236}">
                <a16:creationId xmlns:a16="http://schemas.microsoft.com/office/drawing/2014/main" id="{F043AFE5-5599-2E48-ABF3-BDA8B939EE57}"/>
              </a:ext>
            </a:extLst>
          </p:cNvPr>
          <p:cNvSpPr>
            <a:spLocks noGrp="1"/>
          </p:cNvSpPr>
          <p:nvPr>
            <p:ph type="sldNum" sz="quarter" idx="14"/>
          </p:nvPr>
        </p:nvSpPr>
        <p:spPr/>
        <p:txBody>
          <a:bodyPr/>
          <a:lstStyle/>
          <a:p>
            <a:fld id="{7B94EC18-1D2B-4535-B738-0E53AFE26620}" type="slidenum">
              <a:rPr lang="en-US" smtClean="0"/>
              <a:pPr/>
              <a:t>‹#›</a:t>
            </a:fld>
            <a:endParaRPr lang="en-US"/>
          </a:p>
        </p:txBody>
      </p:sp>
      <p:sp>
        <p:nvSpPr>
          <p:cNvPr id="5" name="TextBox 4">
            <a:extLst>
              <a:ext uri="{FF2B5EF4-FFF2-40B4-BE49-F238E27FC236}">
                <a16:creationId xmlns:a16="http://schemas.microsoft.com/office/drawing/2014/main" id="{946E6D79-2403-F643-9A9D-1678DF12D06C}"/>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2079458011"/>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Large Content Dark">
    <p:bg>
      <p:bgPr>
        <a:solidFill>
          <a:schemeClr val="tx1"/>
        </a:solidFill>
        <a:effectLst/>
      </p:bgPr>
    </p:bg>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42981728-811F-4442-AAFA-99456F0F7A3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flipH="1">
            <a:off x="0" y="0"/>
            <a:ext cx="12192000" cy="6858000"/>
          </a:xfrm>
          <a:prstGeom prst="rect">
            <a:avLst/>
          </a:prstGeom>
        </p:spPr>
      </p:pic>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6324602" y="495300"/>
            <a:ext cx="5372101" cy="5372100"/>
          </a:xfrm>
        </p:spPr>
        <p:txBody>
          <a:bodyPr/>
          <a:lstStyle>
            <a:lvl1pPr>
              <a:defRPr sz="3600">
                <a:solidFill>
                  <a:schemeClr val="bg1"/>
                </a:solidFill>
              </a:defRPr>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0" y="0"/>
            <a:ext cx="5867400" cy="6858000"/>
          </a:xfrm>
          <a:pattFill prst="wdUpDiag">
            <a:fgClr>
              <a:schemeClr val="bg2"/>
            </a:fgClr>
            <a:bgClr>
              <a:schemeClr val="bg1"/>
            </a:bgClr>
          </a:pattFill>
        </p:spPr>
        <p:txBody>
          <a:bodyPr/>
          <a:lstStyle/>
          <a:p>
            <a:r>
              <a:rPr lang="en-US"/>
              <a:t>Click icon to add picture</a:t>
            </a:r>
          </a:p>
        </p:txBody>
      </p:sp>
      <p:sp>
        <p:nvSpPr>
          <p:cNvPr id="3" name="Slide Number Placeholder 2">
            <a:extLst>
              <a:ext uri="{FF2B5EF4-FFF2-40B4-BE49-F238E27FC236}">
                <a16:creationId xmlns:a16="http://schemas.microsoft.com/office/drawing/2014/main" id="{E7A8439E-54D9-D54A-900C-773709EFDA48}"/>
              </a:ext>
            </a:extLst>
          </p:cNvPr>
          <p:cNvSpPr>
            <a:spLocks noGrp="1"/>
          </p:cNvSpPr>
          <p:nvPr>
            <p:ph type="sldNum" sz="quarter" idx="14"/>
          </p:nvPr>
        </p:nvSpPr>
        <p:spPr/>
        <p:txBody>
          <a:bodyPr/>
          <a:lstStyle/>
          <a:p>
            <a:fld id="{7B94EC18-1D2B-4535-B738-0E53AFE26620}" type="slidenum">
              <a:rPr lang="en-US" smtClean="0"/>
              <a:pPr/>
              <a:t>‹#›</a:t>
            </a:fld>
            <a:endParaRPr lang="en-US"/>
          </a:p>
        </p:txBody>
      </p:sp>
      <p:sp>
        <p:nvSpPr>
          <p:cNvPr id="5" name="Rectangle 23">
            <a:extLst>
              <a:ext uri="{FF2B5EF4-FFF2-40B4-BE49-F238E27FC236}">
                <a16:creationId xmlns:a16="http://schemas.microsoft.com/office/drawing/2014/main" id="{86C335CC-1407-AC4E-BEC9-F9A6D39F4E7D}"/>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Tree>
    <p:extLst>
      <p:ext uri="{BB962C8B-B14F-4D97-AF65-F5344CB8AC3E}">
        <p14:creationId xmlns:p14="http://schemas.microsoft.com/office/powerpoint/2010/main" val="1850035606"/>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defRPr sz="4000">
                <a:solidFill>
                  <a:schemeClr val="accent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B0967DD2-E087-2F41-87D8-9281795B37D4}"/>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2214756299"/>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and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299" y="1327426"/>
            <a:ext cx="11201401"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4339DDF5-FB37-2244-BC03-DD837B5337FE}"/>
              </a:ext>
            </a:extLst>
          </p:cNvPr>
          <p:cNvSpPr>
            <a:spLocks noGrp="1"/>
          </p:cNvSpPr>
          <p:nvPr>
            <p:ph type="sldNum" sz="quarter" idx="10"/>
          </p:nvPr>
        </p:nvSpPr>
        <p:spPr/>
        <p:txBody>
          <a:bodyPr/>
          <a:lstStyle/>
          <a:p>
            <a:fld id="{7B94EC18-1D2B-4535-B738-0E53AFE26620}" type="slidenum">
              <a:rPr lang="en-US" smtClean="0"/>
              <a:pPr/>
              <a:t>‹#›</a:t>
            </a:fld>
            <a:endParaRPr lang="en-US"/>
          </a:p>
        </p:txBody>
      </p:sp>
      <p:sp>
        <p:nvSpPr>
          <p:cNvPr id="5" name="TextBox 4">
            <a:extLst>
              <a:ext uri="{FF2B5EF4-FFF2-40B4-BE49-F238E27FC236}">
                <a16:creationId xmlns:a16="http://schemas.microsoft.com/office/drawing/2014/main" id="{63F8D86A-6F55-D747-A961-578764A9A235}"/>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123568948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Title and Content - Building &amp; Gear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299" y="1327426"/>
            <a:ext cx="11201401"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3">
            <a:extLst>
              <a:ext uri="{FF2B5EF4-FFF2-40B4-BE49-F238E27FC236}">
                <a16:creationId xmlns:a16="http://schemas.microsoft.com/office/drawing/2014/main" id="{4339DDF5-FB37-2244-BC03-DD837B5337FE}"/>
              </a:ext>
            </a:extLst>
          </p:cNvPr>
          <p:cNvSpPr>
            <a:spLocks noGrp="1"/>
          </p:cNvSpPr>
          <p:nvPr>
            <p:ph type="sldNum" sz="quarter" idx="10"/>
          </p:nvPr>
        </p:nvSpPr>
        <p:spPr/>
        <p:txBody>
          <a:bodyPr/>
          <a:lstStyle/>
          <a:p>
            <a:fld id="{7B94EC18-1D2B-4535-B738-0E53AFE26620}" type="slidenum">
              <a:rPr lang="en-US" smtClean="0"/>
              <a:pPr/>
              <a:t>‹#›</a:t>
            </a:fld>
            <a:endParaRPr lang="en-US"/>
          </a:p>
        </p:txBody>
      </p:sp>
      <p:sp>
        <p:nvSpPr>
          <p:cNvPr id="7" name="TextBox 6">
            <a:extLst>
              <a:ext uri="{FF2B5EF4-FFF2-40B4-BE49-F238E27FC236}">
                <a16:creationId xmlns:a16="http://schemas.microsoft.com/office/drawing/2014/main" id="{E58B3124-873A-FE4E-9B19-575D3CE2F0E6}"/>
              </a:ext>
            </a:extLst>
          </p:cNvPr>
          <p:cNvSpPr txBox="1"/>
          <p:nvPr userDrawn="1"/>
        </p:nvSpPr>
        <p:spPr>
          <a:xfrm>
            <a:off x="11277600" y="449943"/>
            <a:ext cx="0" cy="0"/>
          </a:xfrm>
          <a:prstGeom prst="rect">
            <a:avLst/>
          </a:prstGeom>
          <a:noFill/>
        </p:spPr>
        <p:txBody>
          <a:bodyPr wrap="none" lIns="0" tIns="0" rIns="0" bIns="0" rtlCol="0">
            <a:noAutofit/>
          </a:bodyPr>
          <a:lstStyle/>
          <a:p>
            <a:pPr algn="l"/>
            <a:endParaRPr lang="en-US" err="1"/>
          </a:p>
        </p:txBody>
      </p:sp>
      <p:sp>
        <p:nvSpPr>
          <p:cNvPr id="6" name="TextBox 5">
            <a:extLst>
              <a:ext uri="{FF2B5EF4-FFF2-40B4-BE49-F238E27FC236}">
                <a16:creationId xmlns:a16="http://schemas.microsoft.com/office/drawing/2014/main" id="{4E9E12BC-ECE5-5246-A761-E488215D3F1D}"/>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60056136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wo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327426"/>
            <a:ext cx="5372100" cy="4539975"/>
          </a:xfrm>
        </p:spPr>
        <p:txBody>
          <a:bodyPr/>
          <a:lstStyle>
            <a:lvl3pPr>
              <a:buClr>
                <a:schemeClr val="accent1"/>
              </a:buClr>
              <a:defRPr/>
            </a:lvl3pPr>
            <a:lvl5pPr>
              <a:defRPr>
                <a:solidFill>
                  <a:schemeClr val="accent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327426"/>
            <a:ext cx="5372100"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TextBox 6">
            <a:extLst>
              <a:ext uri="{FF2B5EF4-FFF2-40B4-BE49-F238E27FC236}">
                <a16:creationId xmlns:a16="http://schemas.microsoft.com/office/drawing/2014/main" id="{1BFB0E59-761B-8941-BA27-A6AF58691AB2}"/>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90863581"/>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 Pic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327427"/>
            <a:ext cx="5372100" cy="453997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327425"/>
            <a:ext cx="5372100" cy="4539975"/>
          </a:xfrm>
          <a:pattFill prst="wdUpDiag">
            <a:fgClr>
              <a:schemeClr val="bg2"/>
            </a:fgClr>
            <a:bgClr>
              <a:schemeClr val="bg1"/>
            </a:bgClr>
          </a:pattFill>
        </p:spPr>
        <p:txBody>
          <a:bodyPr/>
          <a:lstStyle/>
          <a:p>
            <a:r>
              <a:rPr lang="en-US"/>
              <a:t>Click icon to add picture</a:t>
            </a:r>
          </a:p>
        </p:txBody>
      </p:sp>
      <p:sp>
        <p:nvSpPr>
          <p:cNvPr id="8" name="TextBox 7">
            <a:extLst>
              <a:ext uri="{FF2B5EF4-FFF2-40B4-BE49-F238E27FC236}">
                <a16:creationId xmlns:a16="http://schemas.microsoft.com/office/drawing/2014/main" id="{B1666FE1-6D3F-F24B-9EEC-8E7F60CB779F}"/>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419734575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 Pic">
    <p:bg>
      <p:bgPr>
        <a:solidFill>
          <a:schemeClr val="tx1"/>
        </a:solidFill>
        <a:effectLst/>
      </p:bgPr>
    </p:bg>
    <p:spTree>
      <p:nvGrpSpPr>
        <p:cNvPr id="1" name=""/>
        <p:cNvGrpSpPr/>
        <p:nvPr/>
      </p:nvGrpSpPr>
      <p:grpSpPr>
        <a:xfrm>
          <a:off x="0" y="0"/>
          <a:ext cx="0" cy="0"/>
          <a:chOff x="0" y="0"/>
          <a:chExt cx="0" cy="0"/>
        </a:xfrm>
      </p:grpSpPr>
      <p:pic>
        <p:nvPicPr>
          <p:cNvPr id="21" name="Picture 20" descr="A spider in a dark room&#10;&#10;Description automatically generated">
            <a:extLst>
              <a:ext uri="{FF2B5EF4-FFF2-40B4-BE49-F238E27FC236}">
                <a16:creationId xmlns:a16="http://schemas.microsoft.com/office/drawing/2014/main" id="{A8C4B90D-5B44-C849-A316-246BA889E3B0}"/>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flipH="1">
            <a:off x="0" y="3009900"/>
            <a:ext cx="12192000" cy="3848100"/>
          </a:xfrm>
          <a:prstGeom prst="rect">
            <a:avLst/>
          </a:prstGeom>
        </p:spPr>
      </p:pic>
      <p:sp>
        <p:nvSpPr>
          <p:cNvPr id="7" name="Picture Placeholder 10">
            <a:extLst>
              <a:ext uri="{FF2B5EF4-FFF2-40B4-BE49-F238E27FC236}">
                <a16:creationId xmlns:a16="http://schemas.microsoft.com/office/drawing/2014/main" id="{7FEED254-594A-4DEF-B14F-BB320B35EAD8}"/>
              </a:ext>
            </a:extLst>
          </p:cNvPr>
          <p:cNvSpPr>
            <a:spLocks noGrp="1"/>
          </p:cNvSpPr>
          <p:nvPr>
            <p:ph type="pic" sz="quarter" idx="13"/>
          </p:nvPr>
        </p:nvSpPr>
        <p:spPr>
          <a:xfrm>
            <a:off x="0" y="-2"/>
            <a:ext cx="12192000" cy="3009902"/>
          </a:xfrm>
          <a:pattFill prst="wdUpDiag">
            <a:fgClr>
              <a:schemeClr val="bg2"/>
            </a:fgClr>
            <a:bgClr>
              <a:schemeClr val="bg1"/>
            </a:bgClr>
          </a:pattFill>
        </p:spPr>
        <p:txBody>
          <a:bodyPr/>
          <a:lstStyle/>
          <a:p>
            <a:r>
              <a:rPr lang="en-US"/>
              <a:t>Click icon to add picture</a:t>
            </a:r>
          </a:p>
        </p:txBody>
      </p:sp>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3429001"/>
            <a:ext cx="11201400" cy="952500"/>
          </a:xfrm>
        </p:spPr>
        <p:txBody>
          <a:bodyPr tIns="0" anchor="t"/>
          <a:lstStyle>
            <a:lvl1pPr algn="l">
              <a:lnSpc>
                <a:spcPct val="80000"/>
              </a:lnSpc>
              <a:defRPr sz="4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4800600"/>
            <a:ext cx="2819400" cy="1066801"/>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8877300" y="4800601"/>
            <a:ext cx="2819400" cy="673625"/>
          </a:xfrm>
          <a:prstGeom prst="rect">
            <a:avLst/>
          </a:prstGeom>
        </p:spPr>
        <p:txBody>
          <a:bodyPr lIns="0" tIns="0" rIns="0" bIns="0" anchor="t"/>
          <a:lstStyle>
            <a:lvl1pPr algn="r">
              <a:defRPr sz="1600" b="1">
                <a:solidFill>
                  <a:schemeClr val="bg1"/>
                </a:solidFill>
                <a:latin typeface="+mn-lt"/>
              </a:defRPr>
            </a:lvl1pPr>
          </a:lstStyle>
          <a:p>
            <a:fld id="{933D8C16-F92E-42E4-A695-CFC4867433E8}" type="datetime4">
              <a:rPr lang="en-US" smtClean="0"/>
              <a:pPr/>
              <a:t>December 18, 2020</a:t>
            </a:fld>
            <a:endParaRPr lang="en-US"/>
          </a:p>
        </p:txBody>
      </p:sp>
      <p:grpSp>
        <p:nvGrpSpPr>
          <p:cNvPr id="16" name="Group 15">
            <a:extLst>
              <a:ext uri="{FF2B5EF4-FFF2-40B4-BE49-F238E27FC236}">
                <a16:creationId xmlns:a16="http://schemas.microsoft.com/office/drawing/2014/main" id="{B4D044B1-A9E8-FF4C-8C2E-580A00EB957B}"/>
              </a:ext>
            </a:extLst>
          </p:cNvPr>
          <p:cNvGrpSpPr/>
          <p:nvPr userDrawn="1"/>
        </p:nvGrpSpPr>
        <p:grpSpPr>
          <a:xfrm>
            <a:off x="508706" y="6028040"/>
            <a:ext cx="4636499" cy="652142"/>
            <a:chOff x="499608" y="5751673"/>
            <a:chExt cx="6795420" cy="955803"/>
          </a:xfrm>
        </p:grpSpPr>
        <p:pic>
          <p:nvPicPr>
            <p:cNvPr id="17" name="Picture 16" descr="A picture containing food, drawing&#10;&#10;Description automatically generated">
              <a:extLst>
                <a:ext uri="{FF2B5EF4-FFF2-40B4-BE49-F238E27FC236}">
                  <a16:creationId xmlns:a16="http://schemas.microsoft.com/office/drawing/2014/main" id="{F6A13774-498E-FE4A-B4B0-28CA9E17DE2A}"/>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052482" y="5751673"/>
              <a:ext cx="4242546" cy="955803"/>
            </a:xfrm>
            <a:prstGeom prst="rect">
              <a:avLst/>
            </a:prstGeom>
          </p:spPr>
        </p:pic>
        <p:pic>
          <p:nvPicPr>
            <p:cNvPr id="18" name="Graphic 17">
              <a:extLst>
                <a:ext uri="{FF2B5EF4-FFF2-40B4-BE49-F238E27FC236}">
                  <a16:creationId xmlns:a16="http://schemas.microsoft.com/office/drawing/2014/main" id="{855D019E-3B72-5244-BE7B-435F8119E277}"/>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9607" y="6007325"/>
              <a:ext cx="2444600" cy="457200"/>
            </a:xfrm>
            <a:prstGeom prst="rect">
              <a:avLst/>
            </a:prstGeom>
          </p:spPr>
        </p:pic>
      </p:grpSp>
      <p:sp>
        <p:nvSpPr>
          <p:cNvPr id="8" name="TextBox 7">
            <a:extLst>
              <a:ext uri="{FF2B5EF4-FFF2-40B4-BE49-F238E27FC236}">
                <a16:creationId xmlns:a16="http://schemas.microsoft.com/office/drawing/2014/main" id="{12FC0052-25A0-6E46-8A5E-4FD5DE3CF694}"/>
              </a:ext>
            </a:extLst>
          </p:cNvPr>
          <p:cNvSpPr txBox="1"/>
          <p:nvPr userDrawn="1"/>
        </p:nvSpPr>
        <p:spPr>
          <a:xfrm>
            <a:off x="6453963" y="5826642"/>
            <a:ext cx="0" cy="0"/>
          </a:xfrm>
          <a:prstGeom prst="rect">
            <a:avLst/>
          </a:prstGeom>
          <a:noFill/>
        </p:spPr>
        <p:txBody>
          <a:bodyPr wrap="none" lIns="0" tIns="0" rIns="0" bIns="0" rtlCol="0">
            <a:noAutofit/>
          </a:bodyPr>
          <a:lstStyle/>
          <a:p>
            <a:pPr algn="l"/>
            <a:endParaRPr lang="en-US" err="1"/>
          </a:p>
        </p:txBody>
      </p:sp>
      <p:sp>
        <p:nvSpPr>
          <p:cNvPr id="19" name="Rectangle 23">
            <a:extLst>
              <a:ext uri="{FF2B5EF4-FFF2-40B4-BE49-F238E27FC236}">
                <a16:creationId xmlns:a16="http://schemas.microsoft.com/office/drawing/2014/main" id="{6B382482-C1ED-7E45-A632-2B69B53BFBD7}"/>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Tree>
    <p:extLst>
      <p:ext uri="{BB962C8B-B14F-4D97-AF65-F5344CB8AC3E}">
        <p14:creationId xmlns:p14="http://schemas.microsoft.com/office/powerpoint/2010/main" val="2888957573"/>
      </p:ext>
    </p:extLst>
  </p:cSld>
  <p:clrMapOvr>
    <a:masterClrMapping/>
  </p:clrMapOvr>
  <p:extLst>
    <p:ext uri="{DCECCB84-F9BA-43D5-87BE-67443E8EF086}">
      <p15:sldGuideLst xmlns:p15="http://schemas.microsoft.com/office/powerpoint/2012/main">
        <p15:guide id="1" pos="5592">
          <p15:clr>
            <a:srgbClr val="FBAE40"/>
          </p15:clr>
        </p15:guide>
        <p15:guide id="2" orient="horz" pos="3024">
          <p15:clr>
            <a:srgbClr val="FBAE40"/>
          </p15:clr>
        </p15:guide>
        <p15:guide id="3" orient="horz" pos="1896">
          <p15:clr>
            <a:srgbClr val="FBAE40"/>
          </p15:clr>
        </p15:guide>
        <p15:guide id="4" orient="horz" pos="2760">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327426"/>
            <a:ext cx="5372100" cy="2330174"/>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327426"/>
            <a:ext cx="5372100" cy="2330174"/>
          </a:xfrm>
          <a:pattFill prst="wdUpDiag">
            <a:fgClr>
              <a:schemeClr val="bg2"/>
            </a:fgClr>
            <a:bgClr>
              <a:schemeClr val="bg1"/>
            </a:bgClr>
          </a:pattFill>
        </p:spPr>
        <p:txBody>
          <a:bodyPr/>
          <a:lstStyle/>
          <a:p>
            <a:r>
              <a:rPr lang="en-US"/>
              <a:t>Click icon to add picture</a:t>
            </a:r>
          </a:p>
        </p:txBody>
      </p:sp>
      <p:sp>
        <p:nvSpPr>
          <p:cNvPr id="8" name="TextBox 7">
            <a:extLst>
              <a:ext uri="{FF2B5EF4-FFF2-40B4-BE49-F238E27FC236}">
                <a16:creationId xmlns:a16="http://schemas.microsoft.com/office/drawing/2014/main" id="{32BCAF84-02FD-E648-9CBB-9AA5C61BFC4C}"/>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1125447549"/>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hree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327426"/>
            <a:ext cx="3429000"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327426"/>
            <a:ext cx="3429000"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327426"/>
            <a:ext cx="3429000"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089AC965-3DBE-47AE-81C0-8C23B370263F}"/>
              </a:ext>
            </a:extLst>
          </p:cNvPr>
          <p:cNvCxnSpPr/>
          <p:nvPr userDrawn="1"/>
        </p:nvCxnSpPr>
        <p:spPr>
          <a:xfrm>
            <a:off x="415291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5B345D-6ECD-4B25-B741-D306ED291B90}"/>
              </a:ext>
            </a:extLst>
          </p:cNvPr>
          <p:cNvCxnSpPr/>
          <p:nvPr userDrawn="1"/>
        </p:nvCxnSpPr>
        <p:spPr>
          <a:xfrm>
            <a:off x="8039151" y="1410881"/>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9" name="TextBox 8">
            <a:extLst>
              <a:ext uri="{FF2B5EF4-FFF2-40B4-BE49-F238E27FC236}">
                <a16:creationId xmlns:a16="http://schemas.microsoft.com/office/drawing/2014/main" id="{F66D2673-A1F3-F641-85E1-04402168DAAE}"/>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4036056824"/>
      </p:ext>
    </p:extLst>
  </p:cSld>
  <p:clrMapOvr>
    <a:masterClrMapping/>
  </p:clrMapOvr>
  <p:extLst>
    <p:ext uri="{DCECCB84-F9BA-43D5-87BE-67443E8EF086}">
      <p15:sldGuideLst xmlns:p15="http://schemas.microsoft.com/office/powerpoint/2012/main"/>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hree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327426"/>
            <a:ext cx="3429000" cy="2330174"/>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327426"/>
            <a:ext cx="3429000" cy="2330174"/>
          </a:xfrm>
          <a:pattFill prst="wdUpDiag">
            <a:fgClr>
              <a:schemeClr val="bg2"/>
            </a:fgClr>
            <a:bgClr>
              <a:schemeClr val="bg1"/>
            </a:bgClr>
          </a:pattFill>
        </p:spPr>
        <p:txBody>
          <a:bodyPr/>
          <a:lstStyle/>
          <a:p>
            <a:r>
              <a:rPr lang="en-US"/>
              <a:t>Click icon to add picture</a:t>
            </a:r>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327426"/>
            <a:ext cx="3429000" cy="2330174"/>
          </a:xfrm>
          <a:pattFill prst="wdUpDiag">
            <a:fgClr>
              <a:schemeClr val="bg2"/>
            </a:fgClr>
            <a:bgClr>
              <a:schemeClr val="bg1"/>
            </a:bgClr>
          </a:pattFill>
        </p:spPr>
        <p:txBody>
          <a:bodyPr/>
          <a:lstStyle/>
          <a:p>
            <a:r>
              <a:rPr lang="en-US"/>
              <a:t>Click icon to add picture</a:t>
            </a:r>
          </a:p>
        </p:txBody>
      </p:sp>
      <p:sp>
        <p:nvSpPr>
          <p:cNvPr id="13" name="TextBox 12">
            <a:extLst>
              <a:ext uri="{FF2B5EF4-FFF2-40B4-BE49-F238E27FC236}">
                <a16:creationId xmlns:a16="http://schemas.microsoft.com/office/drawing/2014/main" id="{28B694AC-147E-E444-8747-21B8AE008E97}"/>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2269828900"/>
      </p:ext>
    </p:extLst>
  </p:cSld>
  <p:clrMapOvr>
    <a:masterClrMapping/>
  </p:clrMapOvr>
  <p:extLst>
    <p:ext uri="{DCECCB84-F9BA-43D5-87BE-67443E8EF086}">
      <p15:sldGuideLst xmlns:p15="http://schemas.microsoft.com/office/powerpoint/2012/main">
        <p15:guide id="1" orient="horz" pos="244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Four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327426"/>
            <a:ext cx="2459736"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327426"/>
            <a:ext cx="2459736"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327426"/>
            <a:ext cx="2459736"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327426"/>
            <a:ext cx="2459736" cy="453997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1" name="TextBox 10">
            <a:extLst>
              <a:ext uri="{FF2B5EF4-FFF2-40B4-BE49-F238E27FC236}">
                <a16:creationId xmlns:a16="http://schemas.microsoft.com/office/drawing/2014/main" id="{98572E6E-D779-C847-8FC2-5022092B9B0C}"/>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461788911"/>
      </p:ext>
    </p:extLst>
  </p:cSld>
  <p:clrMapOvr>
    <a:masterClrMapping/>
  </p:clrMapOvr>
  <p:extLst>
    <p:ext uri="{DCECCB84-F9BA-43D5-87BE-67443E8EF086}">
      <p15:sldGuideLst xmlns:p15="http://schemas.microsoft.com/office/powerpoint/2012/main"/>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Four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327426"/>
            <a:ext cx="2459038" cy="2101574"/>
          </a:xfrm>
          <a:pattFill prst="wdUpDiag">
            <a:fgClr>
              <a:schemeClr val="bg2"/>
            </a:fgClr>
            <a:bgClr>
              <a:schemeClr val="bg1"/>
            </a:bgClr>
          </a:pattFill>
        </p:spPr>
        <p:txBody>
          <a:bodyPr/>
          <a:lstStyle/>
          <a:p>
            <a:r>
              <a:rPr lang="en-US"/>
              <a:t>Click icon to add picture</a:t>
            </a:r>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327426"/>
            <a:ext cx="2459038" cy="2101574"/>
          </a:xfrm>
          <a:pattFill prst="wdUpDiag">
            <a:fgClr>
              <a:schemeClr val="bg2"/>
            </a:fgClr>
            <a:bgClr>
              <a:schemeClr val="bg1"/>
            </a:bgClr>
          </a:pattFill>
        </p:spPr>
        <p:txBody>
          <a:bodyPr/>
          <a:lstStyle/>
          <a:p>
            <a:r>
              <a:rPr lang="en-US"/>
              <a:t>Click icon to add picture</a:t>
            </a:r>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327426"/>
            <a:ext cx="2459038" cy="2101574"/>
          </a:xfrm>
          <a:pattFill prst="wdUpDiag">
            <a:fgClr>
              <a:schemeClr val="bg2"/>
            </a:fgClr>
            <a:bgClr>
              <a:schemeClr val="bg1"/>
            </a:bgClr>
          </a:pattFill>
        </p:spPr>
        <p:txBody>
          <a:bodyPr/>
          <a:lstStyle/>
          <a:p>
            <a:r>
              <a:rPr lang="en-US"/>
              <a:t>Click icon to add picture</a:t>
            </a:r>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327426"/>
            <a:ext cx="2459038" cy="2101574"/>
          </a:xfrm>
          <a:pattFill prst="wdUpDiag">
            <a:fgClr>
              <a:schemeClr val="bg2"/>
            </a:fgClr>
            <a:bgClr>
              <a:schemeClr val="bg1"/>
            </a:bgClr>
          </a:pattFill>
        </p:spPr>
        <p:txBody>
          <a:bodyPr/>
          <a:lstStyle/>
          <a:p>
            <a:r>
              <a:rPr lang="en-US"/>
              <a:t>Click icon to add picture</a:t>
            </a:r>
          </a:p>
        </p:txBody>
      </p:sp>
      <p:sp>
        <p:nvSpPr>
          <p:cNvPr id="16" name="TextBox 15">
            <a:extLst>
              <a:ext uri="{FF2B5EF4-FFF2-40B4-BE49-F238E27FC236}">
                <a16:creationId xmlns:a16="http://schemas.microsoft.com/office/drawing/2014/main" id="{5E50727F-1095-B44F-BD76-94EC1009E246}"/>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104716135"/>
      </p:ext>
    </p:extLst>
  </p:cSld>
  <p:clrMapOvr>
    <a:masterClrMapping/>
  </p:clrMapOvr>
  <p:extLst>
    <p:ext uri="{DCECCB84-F9BA-43D5-87BE-67443E8EF086}">
      <p15:sldGuideLst xmlns:p15="http://schemas.microsoft.com/office/powerpoint/2012/main"/>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Four Content 2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327426"/>
            <a:ext cx="5372100" cy="21044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327426"/>
            <a:ext cx="5372100" cy="210440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Box 10">
            <a:extLst>
              <a:ext uri="{FF2B5EF4-FFF2-40B4-BE49-F238E27FC236}">
                <a16:creationId xmlns:a16="http://schemas.microsoft.com/office/drawing/2014/main" id="{BFDAE8E0-478D-1B4B-9ADB-B9755DCB497C}"/>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529321044"/>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ixteen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634810"/>
            <a:ext cx="2459038" cy="786384"/>
          </a:xfrm>
        </p:spPr>
        <p:txBody>
          <a:bodyPr/>
          <a:lstStyle>
            <a:lvl1pPr>
              <a:defRPr sz="1600"/>
            </a:lvl1pPr>
          </a:lstStyle>
          <a:p>
            <a:r>
              <a:rPr lang="en-US"/>
              <a:t>Click icon to add chart</a:t>
            </a:r>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634810"/>
            <a:ext cx="2459038" cy="786384"/>
          </a:xfrm>
        </p:spPr>
        <p:txBody>
          <a:bodyPr/>
          <a:lstStyle>
            <a:lvl1pPr>
              <a:defRPr sz="1600"/>
            </a:lvl1pPr>
          </a:lstStyle>
          <a:p>
            <a:r>
              <a:rPr lang="en-US"/>
              <a:t>Click icon to add chart</a:t>
            </a:r>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634810"/>
            <a:ext cx="2459038" cy="786384"/>
          </a:xfrm>
        </p:spPr>
        <p:txBody>
          <a:bodyPr/>
          <a:lstStyle>
            <a:lvl1pPr>
              <a:defRPr sz="1600"/>
            </a:lvl1pPr>
          </a:lstStyle>
          <a:p>
            <a:r>
              <a:rPr lang="en-US"/>
              <a:t>Click icon to add chart</a:t>
            </a:r>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634810"/>
            <a:ext cx="2459038" cy="786384"/>
          </a:xfrm>
        </p:spPr>
        <p:txBody>
          <a:bodyPr/>
          <a:lstStyle>
            <a:lvl1pPr>
              <a:defRPr sz="1600"/>
            </a:lvl1pPr>
          </a:lstStyle>
          <a:p>
            <a:r>
              <a:rPr lang="en-US"/>
              <a:t>Click icon to add chart</a:t>
            </a:r>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857516"/>
            <a:ext cx="2459038" cy="786384"/>
          </a:xfrm>
        </p:spPr>
        <p:txBody>
          <a:bodyPr/>
          <a:lstStyle>
            <a:lvl1pPr>
              <a:defRPr sz="1600"/>
            </a:lvl1pPr>
          </a:lstStyle>
          <a:p>
            <a:r>
              <a:rPr lang="en-US"/>
              <a:t>Click icon to add chart</a:t>
            </a:r>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857516"/>
            <a:ext cx="2459038" cy="786384"/>
          </a:xfrm>
        </p:spPr>
        <p:txBody>
          <a:bodyPr/>
          <a:lstStyle>
            <a:lvl1pPr>
              <a:defRPr sz="1600"/>
            </a:lvl1pPr>
          </a:lstStyle>
          <a:p>
            <a:r>
              <a:rPr lang="en-US"/>
              <a:t>Click icon to add chart</a:t>
            </a:r>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857516"/>
            <a:ext cx="2459038" cy="786384"/>
          </a:xfrm>
        </p:spPr>
        <p:txBody>
          <a:bodyPr/>
          <a:lstStyle>
            <a:lvl1pPr>
              <a:defRPr sz="1600"/>
            </a:lvl1pPr>
          </a:lstStyle>
          <a:p>
            <a:r>
              <a:rPr lang="en-US"/>
              <a:t>Click icon to add chart</a:t>
            </a:r>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857516"/>
            <a:ext cx="2459038" cy="786384"/>
          </a:xfrm>
        </p:spPr>
        <p:txBody>
          <a:bodyPr/>
          <a:lstStyle>
            <a:lvl1pPr>
              <a:defRPr sz="1600"/>
            </a:lvl1pPr>
          </a:lstStyle>
          <a:p>
            <a:r>
              <a:rPr lang="en-US"/>
              <a:t>Click icon to add chart</a:t>
            </a:r>
          </a:p>
        </p:txBody>
      </p:sp>
      <p:sp>
        <p:nvSpPr>
          <p:cNvPr id="24" name="TextBox 23">
            <a:extLst>
              <a:ext uri="{FF2B5EF4-FFF2-40B4-BE49-F238E27FC236}">
                <a16:creationId xmlns:a16="http://schemas.microsoft.com/office/drawing/2014/main" id="{F0D9B87F-8409-8444-982E-94C9807D7622}"/>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232530322"/>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Title Only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4" name="TextBox 3">
            <a:extLst>
              <a:ext uri="{FF2B5EF4-FFF2-40B4-BE49-F238E27FC236}">
                <a16:creationId xmlns:a16="http://schemas.microsoft.com/office/drawing/2014/main" id="{5E8E8C2B-F581-F14B-95CF-AFD962C52C8B}"/>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289829822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w/o Takeaway">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3" name="TextBox 2">
            <a:extLst>
              <a:ext uri="{FF2B5EF4-FFF2-40B4-BE49-F238E27FC236}">
                <a16:creationId xmlns:a16="http://schemas.microsoft.com/office/drawing/2014/main" id="{5A19CD0B-220E-2E4C-9BDE-CFCE3D7B977E}"/>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44240723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50F7696B-AED7-4649-B1BE-83104AF7ADDD}"/>
              </a:ext>
            </a:extLst>
          </p:cNvPr>
          <p:cNvSpPr>
            <a:spLocks noGrp="1" noChangeAspect="1"/>
          </p:cNvSpPr>
          <p:nvPr>
            <p:ph type="body" sz="quarter" idx="16" hasCustomPrompt="1"/>
          </p:nvPr>
        </p:nvSpPr>
        <p:spPr>
          <a:xfrm>
            <a:off x="-1" y="5867400"/>
            <a:ext cx="12192000" cy="495299"/>
          </a:xfrm>
          <a:solidFill>
            <a:srgbClr val="DC202E"/>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7" name="TextBox 6">
            <a:extLst>
              <a:ext uri="{FF2B5EF4-FFF2-40B4-BE49-F238E27FC236}">
                <a16:creationId xmlns:a16="http://schemas.microsoft.com/office/drawing/2014/main" id="{6E4AD831-2D03-D545-94CA-C42F8C643D12}"/>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4740146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peaker_Intro">
    <p:bg>
      <p:bgPr>
        <a:solidFill>
          <a:schemeClr val="accent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957568-BC07-D34F-A159-9D15CCFF085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flipH="1">
            <a:off x="0" y="0"/>
            <a:ext cx="12192000" cy="6858000"/>
          </a:xfrm>
          <a:prstGeom prst="rect">
            <a:avLst/>
          </a:prstGeom>
        </p:spPr>
      </p:pic>
      <p:grpSp>
        <p:nvGrpSpPr>
          <p:cNvPr id="10" name="Group 9">
            <a:extLst>
              <a:ext uri="{FF2B5EF4-FFF2-40B4-BE49-F238E27FC236}">
                <a16:creationId xmlns:a16="http://schemas.microsoft.com/office/drawing/2014/main" id="{BDBD1E23-CF45-674E-8B0E-C58705D0C19B}"/>
              </a:ext>
            </a:extLst>
          </p:cNvPr>
          <p:cNvGrpSpPr/>
          <p:nvPr userDrawn="1"/>
        </p:nvGrpSpPr>
        <p:grpSpPr>
          <a:xfrm>
            <a:off x="508706" y="6028040"/>
            <a:ext cx="4636499" cy="652142"/>
            <a:chOff x="499608" y="5751673"/>
            <a:chExt cx="6795420" cy="955803"/>
          </a:xfrm>
        </p:grpSpPr>
        <p:pic>
          <p:nvPicPr>
            <p:cNvPr id="11" name="Picture 10" descr="A picture containing food, drawing&#10;&#10;Description automatically generated">
              <a:extLst>
                <a:ext uri="{FF2B5EF4-FFF2-40B4-BE49-F238E27FC236}">
                  <a16:creationId xmlns:a16="http://schemas.microsoft.com/office/drawing/2014/main" id="{DF76CDEA-0921-544D-B7EA-1AA2CB608AA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052482" y="5751673"/>
              <a:ext cx="4242546" cy="955803"/>
            </a:xfrm>
            <a:prstGeom prst="rect">
              <a:avLst/>
            </a:prstGeom>
          </p:spPr>
        </p:pic>
        <p:pic>
          <p:nvPicPr>
            <p:cNvPr id="12" name="Graphic 11">
              <a:extLst>
                <a:ext uri="{FF2B5EF4-FFF2-40B4-BE49-F238E27FC236}">
                  <a16:creationId xmlns:a16="http://schemas.microsoft.com/office/drawing/2014/main" id="{F7534206-79CB-6D4D-B025-9B8E62355F63}"/>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9607" y="6007325"/>
              <a:ext cx="2444600" cy="457200"/>
            </a:xfrm>
            <a:prstGeom prst="rect">
              <a:avLst/>
            </a:prstGeom>
          </p:spPr>
        </p:pic>
      </p:grpSp>
      <p:sp>
        <p:nvSpPr>
          <p:cNvPr id="2" name="TextBox 1">
            <a:extLst>
              <a:ext uri="{FF2B5EF4-FFF2-40B4-BE49-F238E27FC236}">
                <a16:creationId xmlns:a16="http://schemas.microsoft.com/office/drawing/2014/main" id="{22FE5DA2-CF55-AF42-A21B-DA1054C0F00B}"/>
              </a:ext>
            </a:extLst>
          </p:cNvPr>
          <p:cNvSpPr txBox="1"/>
          <p:nvPr userDrawn="1"/>
        </p:nvSpPr>
        <p:spPr>
          <a:xfrm>
            <a:off x="11926957" y="-492981"/>
            <a:ext cx="0" cy="0"/>
          </a:xfrm>
          <a:prstGeom prst="rect">
            <a:avLst/>
          </a:prstGeom>
          <a:noFill/>
        </p:spPr>
        <p:txBody>
          <a:bodyPr wrap="none" lIns="0" tIns="0" rIns="0" bIns="0" rtlCol="0">
            <a:noAutofit/>
          </a:bodyPr>
          <a:lstStyle/>
          <a:p>
            <a:pPr algn="l"/>
            <a:endParaRPr lang="en-US" err="1"/>
          </a:p>
        </p:txBody>
      </p:sp>
      <p:sp>
        <p:nvSpPr>
          <p:cNvPr id="16" name="Rectangle 23">
            <a:extLst>
              <a:ext uri="{FF2B5EF4-FFF2-40B4-BE49-F238E27FC236}">
                <a16:creationId xmlns:a16="http://schemas.microsoft.com/office/drawing/2014/main" id="{9AD2A6C8-D4A5-9C4D-9ACA-E9A7AFA84BF6}"/>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18" name="Slide Number Placeholder 5">
            <a:extLst>
              <a:ext uri="{FF2B5EF4-FFF2-40B4-BE49-F238E27FC236}">
                <a16:creationId xmlns:a16="http://schemas.microsoft.com/office/drawing/2014/main" id="{2CEF2E02-E1DA-B745-A7A9-D93FABBA2884}"/>
              </a:ext>
            </a:extLst>
          </p:cNvPr>
          <p:cNvSpPr>
            <a:spLocks noGrp="1"/>
          </p:cNvSpPr>
          <p:nvPr>
            <p:ph type="sldNum" sz="quarter" idx="4"/>
          </p:nvPr>
        </p:nvSpPr>
        <p:spPr>
          <a:xfrm>
            <a:off x="11407805" y="6467193"/>
            <a:ext cx="784195" cy="390807"/>
          </a:xfrm>
          <a:prstGeom prst="rect">
            <a:avLst/>
          </a:prstGeom>
        </p:spPr>
        <p:txBody>
          <a:bodyPr vert="horz" lIns="0" tIns="0" rIns="0" bIns="0" rtlCol="0" anchor="ctr" anchorCtr="1">
            <a:noAutofit/>
          </a:bodyPr>
          <a:lstStyle>
            <a:lvl1pPr algn="r">
              <a:defRPr sz="1000" b="1">
                <a:solidFill>
                  <a:schemeClr val="bg1"/>
                </a:solidFill>
              </a:defRPr>
            </a:lvl1pPr>
          </a:lstStyle>
          <a:p>
            <a:fld id="{7B94EC18-1D2B-4535-B738-0E53AFE26620}" type="slidenum">
              <a:rPr lang="en-US" smtClean="0"/>
              <a:pPr/>
              <a:t>‹#›</a:t>
            </a:fld>
            <a:endParaRPr lang="en-US"/>
          </a:p>
        </p:txBody>
      </p:sp>
      <p:sp>
        <p:nvSpPr>
          <p:cNvPr id="14" name="TextBox 13">
            <a:extLst>
              <a:ext uri="{FF2B5EF4-FFF2-40B4-BE49-F238E27FC236}">
                <a16:creationId xmlns:a16="http://schemas.microsoft.com/office/drawing/2014/main" id="{1DAC5927-9610-414F-A694-139F6EFA4510}"/>
              </a:ext>
            </a:extLst>
          </p:cNvPr>
          <p:cNvSpPr txBox="1"/>
          <p:nvPr userDrawn="1"/>
        </p:nvSpPr>
        <p:spPr>
          <a:xfrm>
            <a:off x="10260996" y="468208"/>
            <a:ext cx="1469569" cy="226979"/>
          </a:xfrm>
          <a:prstGeom prst="rect">
            <a:avLst/>
          </a:prstGeom>
          <a:noFill/>
        </p:spPr>
        <p:txBody>
          <a:bodyPr wrap="square" lIns="0" tIns="0" rIns="0" bIns="0" rtlCol="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a:solidFill>
                  <a:schemeClr val="accent1"/>
                </a:solidFill>
                <a:latin typeface="Arial Black" panose="020B0604020202020204" pitchFamily="34" charset="0"/>
                <a:cs typeface="Arial Black" panose="020B0604020202020204" pitchFamily="34" charset="0"/>
              </a:rPr>
              <a:t>#</a:t>
            </a:r>
            <a:r>
              <a:rPr lang="en-US" sz="1500" b="1">
                <a:solidFill>
                  <a:schemeClr val="bg1"/>
                </a:solidFill>
                <a:latin typeface="Arial Black" panose="020B0604020202020204" pitchFamily="34" charset="0"/>
                <a:cs typeface="Arial Black" panose="020B0604020202020204" pitchFamily="34" charset="0"/>
              </a:rPr>
              <a:t>HTechForum</a:t>
            </a:r>
          </a:p>
        </p:txBody>
      </p:sp>
      <p:sp>
        <p:nvSpPr>
          <p:cNvPr id="15" name="Title 1">
            <a:extLst>
              <a:ext uri="{FF2B5EF4-FFF2-40B4-BE49-F238E27FC236}">
                <a16:creationId xmlns:a16="http://schemas.microsoft.com/office/drawing/2014/main" id="{EE1813CC-B781-8B4C-BA50-66EDA6B4DD7F}"/>
              </a:ext>
            </a:extLst>
          </p:cNvPr>
          <p:cNvSpPr>
            <a:spLocks noGrp="1"/>
          </p:cNvSpPr>
          <p:nvPr>
            <p:ph type="title"/>
          </p:nvPr>
        </p:nvSpPr>
        <p:spPr>
          <a:xfrm>
            <a:off x="5445112" y="2389510"/>
            <a:ext cx="5372101" cy="1935861"/>
          </a:xfrm>
        </p:spPr>
        <p:txBody>
          <a:bodyPr/>
          <a:lstStyle>
            <a:lvl1pPr>
              <a:defRPr>
                <a:solidFill>
                  <a:schemeClr val="bg1"/>
                </a:solidFill>
              </a:defRPr>
            </a:lvl1pPr>
          </a:lstStyle>
          <a:p>
            <a:r>
              <a:rPr lang="en-US"/>
              <a:t>Speaker intro</a:t>
            </a:r>
            <a:br>
              <a:rPr lang="en-US"/>
            </a:br>
            <a:br>
              <a:rPr lang="en-US"/>
            </a:br>
            <a:r>
              <a:rPr lang="en-US" sz="1600" cap="none">
                <a:latin typeface="Arial" panose="020B0604020202020204" pitchFamily="34" charset="0"/>
                <a:cs typeface="Arial" panose="020B0604020202020204" pitchFamily="34" charset="0"/>
              </a:rPr>
              <a:t>Convallis nisi </a:t>
            </a:r>
            <a:r>
              <a:rPr lang="en-US" sz="1600" cap="none" err="1">
                <a:latin typeface="Arial" panose="020B0604020202020204" pitchFamily="34" charset="0"/>
                <a:cs typeface="Arial" panose="020B0604020202020204" pitchFamily="34" charset="0"/>
              </a:rPr>
              <a:t>metus</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eu</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malesuada</a:t>
            </a:r>
            <a:r>
              <a:rPr lang="en-US" sz="1600" cap="none">
                <a:latin typeface="Arial" panose="020B0604020202020204" pitchFamily="34" charset="0"/>
                <a:cs typeface="Arial" panose="020B0604020202020204" pitchFamily="34" charset="0"/>
              </a:rPr>
              <a:t> ex auctor </a:t>
            </a:r>
            <a:r>
              <a:rPr lang="en-US" sz="1600" cap="none" err="1">
                <a:latin typeface="Arial" panose="020B0604020202020204" pitchFamily="34" charset="0"/>
                <a:cs typeface="Arial" panose="020B0604020202020204" pitchFamily="34" charset="0"/>
              </a:rPr>
              <a:t>eu</a:t>
            </a:r>
            <a:r>
              <a:rPr lang="en-US" sz="1600" cap="none">
                <a:latin typeface="Arial" panose="020B0604020202020204" pitchFamily="34" charset="0"/>
                <a:cs typeface="Arial" panose="020B0604020202020204" pitchFamily="34" charset="0"/>
              </a:rPr>
              <a:t>. Ut </a:t>
            </a:r>
            <a:r>
              <a:rPr lang="en-US" sz="1600" cap="none" err="1">
                <a:latin typeface="Arial" panose="020B0604020202020204" pitchFamily="34" charset="0"/>
                <a:cs typeface="Arial" panose="020B0604020202020204" pitchFamily="34" charset="0"/>
              </a:rPr>
              <a:t>dignissim</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ut</a:t>
            </a:r>
            <a:r>
              <a:rPr lang="en-US" sz="1600" cap="none">
                <a:latin typeface="Arial" panose="020B0604020202020204" pitchFamily="34" charset="0"/>
                <a:cs typeface="Arial" panose="020B0604020202020204" pitchFamily="34" charset="0"/>
              </a:rPr>
              <a:t> magna a </a:t>
            </a:r>
            <a:r>
              <a:rPr lang="en-US" sz="1600" cap="none" err="1">
                <a:latin typeface="Arial" panose="020B0604020202020204" pitchFamily="34" charset="0"/>
                <a:cs typeface="Arial" panose="020B0604020202020204" pitchFamily="34" charset="0"/>
              </a:rPr>
              <a:t>imperdiet</a:t>
            </a:r>
            <a:r>
              <a:rPr lang="en-US" sz="1600" cap="none">
                <a:latin typeface="Arial" panose="020B0604020202020204" pitchFamily="34" charset="0"/>
                <a:cs typeface="Arial" panose="020B0604020202020204" pitchFamily="34" charset="0"/>
              </a:rPr>
              <a:t>. Ut vel </a:t>
            </a:r>
            <a:r>
              <a:rPr lang="en-US" sz="1600" cap="none" err="1">
                <a:latin typeface="Arial" panose="020B0604020202020204" pitchFamily="34" charset="0"/>
                <a:cs typeface="Arial" panose="020B0604020202020204" pitchFamily="34" charset="0"/>
              </a:rPr>
              <a:t>nibh</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nibh</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Nullam</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rutrum</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dignissim</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malesuada</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Quisque</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accumsan</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pretium</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erat</a:t>
            </a:r>
            <a:r>
              <a:rPr lang="en-US" sz="1600" cap="none">
                <a:latin typeface="Arial" panose="020B0604020202020204" pitchFamily="34" charset="0"/>
                <a:cs typeface="Arial" panose="020B0604020202020204" pitchFamily="34" charset="0"/>
              </a:rPr>
              <a:t>, sit </a:t>
            </a:r>
            <a:r>
              <a:rPr lang="en-US" sz="1600" cap="none" err="1">
                <a:latin typeface="Arial" panose="020B0604020202020204" pitchFamily="34" charset="0"/>
                <a:cs typeface="Arial" panose="020B0604020202020204" pitchFamily="34" charset="0"/>
              </a:rPr>
              <a:t>amet</a:t>
            </a:r>
            <a:r>
              <a:rPr lang="en-US" sz="1600" cap="none">
                <a:latin typeface="Arial" panose="020B0604020202020204" pitchFamily="34" charset="0"/>
                <a:cs typeface="Arial" panose="020B0604020202020204" pitchFamily="34" charset="0"/>
              </a:rPr>
              <a:t> </a:t>
            </a:r>
            <a:r>
              <a:rPr lang="en-US" sz="1600" cap="none" err="1">
                <a:latin typeface="Arial" panose="020B0604020202020204" pitchFamily="34" charset="0"/>
                <a:cs typeface="Arial" panose="020B0604020202020204" pitchFamily="34" charset="0"/>
              </a:rPr>
              <a:t>dapibus</a:t>
            </a:r>
            <a:r>
              <a:rPr lang="en-US" sz="1600" cap="none">
                <a:latin typeface="Arial" panose="020B0604020202020204" pitchFamily="34" charset="0"/>
                <a:cs typeface="Arial" panose="020B0604020202020204" pitchFamily="34" charset="0"/>
              </a:rPr>
              <a:t> ligula </a:t>
            </a:r>
            <a:r>
              <a:rPr lang="en-US" sz="1600" cap="none" err="1">
                <a:latin typeface="Arial" panose="020B0604020202020204" pitchFamily="34" charset="0"/>
                <a:cs typeface="Arial" panose="020B0604020202020204" pitchFamily="34" charset="0"/>
              </a:rPr>
              <a:t>fringilla</a:t>
            </a:r>
            <a:r>
              <a:rPr lang="en-US" sz="1600" cap="none">
                <a:latin typeface="Arial" panose="020B0604020202020204" pitchFamily="34" charset="0"/>
                <a:cs typeface="Arial" panose="020B0604020202020204" pitchFamily="34" charset="0"/>
              </a:rPr>
              <a:t> sed. </a:t>
            </a:r>
            <a:endParaRPr lang="en-US" sz="1600">
              <a:latin typeface="Arial" panose="020B0604020202020204" pitchFamily="34" charset="0"/>
              <a:cs typeface="Arial" panose="020B0604020202020204" pitchFamily="34" charset="0"/>
            </a:endParaRPr>
          </a:p>
        </p:txBody>
      </p:sp>
      <p:pic>
        <p:nvPicPr>
          <p:cNvPr id="17" name="Picture 16" descr="A person sitting at a table using a computer&#10;&#10;Description automatically generated">
            <a:extLst>
              <a:ext uri="{FF2B5EF4-FFF2-40B4-BE49-F238E27FC236}">
                <a16:creationId xmlns:a16="http://schemas.microsoft.com/office/drawing/2014/main" id="{6F0CABF0-2EE6-174B-88BC-963DD231B574}"/>
              </a:ext>
            </a:extLst>
          </p:cNvPr>
          <p:cNvPicPr>
            <a:picLocks/>
          </p:cNvPicPr>
          <p:nvPr userDrawn="1"/>
        </p:nvPicPr>
        <p:blipFill rotWithShape="1">
          <a:blip r:embed="rId6" cstate="print">
            <a:extLst>
              <a:ext uri="{28A0092B-C50C-407E-A947-70E740481C1C}">
                <a14:useLocalDpi xmlns:a14="http://schemas.microsoft.com/office/drawing/2010/main" val="0"/>
              </a:ext>
            </a:extLst>
          </a:blip>
          <a:srcRect/>
          <a:stretch/>
        </p:blipFill>
        <p:spPr>
          <a:xfrm>
            <a:off x="1571626" y="1742953"/>
            <a:ext cx="3235041" cy="3228974"/>
          </a:xfrm>
          <a:prstGeom prst="ellipse">
            <a:avLst/>
          </a:prstGeom>
          <a:ln w="12700">
            <a:solidFill>
              <a:schemeClr val="bg1"/>
            </a:solidFill>
          </a:ln>
        </p:spPr>
      </p:pic>
    </p:spTree>
    <p:extLst>
      <p:ext uri="{BB962C8B-B14F-4D97-AF65-F5344CB8AC3E}">
        <p14:creationId xmlns:p14="http://schemas.microsoft.com/office/powerpoint/2010/main" val="931565703"/>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a:extLst>
              <a:ext uri="{FF2B5EF4-FFF2-40B4-BE49-F238E27FC236}">
                <a16:creationId xmlns:a16="http://schemas.microsoft.com/office/drawing/2014/main" id="{4D0DF29E-4A6C-4505-AA49-6B64388E1397}"/>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7" name="TextBox 6">
            <a:extLst>
              <a:ext uri="{FF2B5EF4-FFF2-40B4-BE49-F238E27FC236}">
                <a16:creationId xmlns:a16="http://schemas.microsoft.com/office/drawing/2014/main" id="{F53C060F-4E6C-6C45-A9E9-E5E94F9F684E}"/>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4115104953"/>
      </p:ext>
    </p:extLst>
  </p:cSld>
  <p:clrMapOvr>
    <a:masterClrMapping/>
  </p:clrMapOvr>
  <p:extLst>
    <p:ext uri="{DCECCB84-F9BA-43D5-87BE-67443E8EF086}">
      <p15:sldGuideLst xmlns:p15="http://schemas.microsoft.com/office/powerpoint/2012/main">
        <p15:guide id="2" pos="3696" userDrawn="1">
          <p15:clr>
            <a:srgbClr val="FBAE40"/>
          </p15:clr>
        </p15:guide>
        <p15:guide id="3" pos="3984"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and Content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r>
              <a:rPr lang="en-US"/>
              <a:t>Click icon to add picture</a:t>
            </a:r>
          </a:p>
        </p:txBody>
      </p:sp>
      <p:sp>
        <p:nvSpPr>
          <p:cNvPr id="10" name="Text Placeholder 6">
            <a:extLst>
              <a:ext uri="{FF2B5EF4-FFF2-40B4-BE49-F238E27FC236}">
                <a16:creationId xmlns:a16="http://schemas.microsoft.com/office/drawing/2014/main" id="{4064076E-2966-4D1B-8F30-6885CA148AF4}"/>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8" name="TextBox 7">
            <a:extLst>
              <a:ext uri="{FF2B5EF4-FFF2-40B4-BE49-F238E27FC236}">
                <a16:creationId xmlns:a16="http://schemas.microsoft.com/office/drawing/2014/main" id="{6DBD0061-45AE-494D-8BEA-7822E653E7BF}"/>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833064290"/>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wo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409700"/>
            <a:ext cx="53721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409700"/>
            <a:ext cx="5372100" cy="2247900"/>
          </a:xfrm>
          <a:pattFill prst="wdUpDiag">
            <a:fgClr>
              <a:schemeClr val="bg2"/>
            </a:fgClr>
            <a:bgClr>
              <a:schemeClr val="bg1"/>
            </a:bgClr>
          </a:pattFill>
        </p:spPr>
        <p:txBody>
          <a:bodyPr/>
          <a:lstStyle/>
          <a:p>
            <a:r>
              <a:rPr lang="en-US"/>
              <a:t>Click icon to add picture</a:t>
            </a:r>
          </a:p>
        </p:txBody>
      </p:sp>
      <p:sp>
        <p:nvSpPr>
          <p:cNvPr id="14" name="Text Placeholder 6">
            <a:extLst>
              <a:ext uri="{FF2B5EF4-FFF2-40B4-BE49-F238E27FC236}">
                <a16:creationId xmlns:a16="http://schemas.microsoft.com/office/drawing/2014/main" id="{55B90B35-A8E2-43F4-9EE2-F7A3C794C84F}"/>
              </a:ext>
            </a:extLst>
          </p:cNvPr>
          <p:cNvSpPr>
            <a:spLocks noGrp="1" noChangeAspect="1"/>
          </p:cNvSpPr>
          <p:nvPr>
            <p:ph type="body" sz="quarter" idx="18" hasCustomPrompt="1"/>
          </p:nvPr>
        </p:nvSpPr>
        <p:spPr>
          <a:xfrm>
            <a:off x="-1" y="5867400"/>
            <a:ext cx="12192000" cy="495300"/>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2" name="TextBox 11">
            <a:extLst>
              <a:ext uri="{FF2B5EF4-FFF2-40B4-BE49-F238E27FC236}">
                <a16:creationId xmlns:a16="http://schemas.microsoft.com/office/drawing/2014/main" id="{2C105C60-6400-2D46-88FB-B2271F98F0B3}"/>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846821532"/>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userDrawn="1">
          <p15:clr>
            <a:srgbClr val="FBAE40"/>
          </p15:clr>
        </p15:guide>
      </p15:sldGuideLst>
    </p:ext>
  </p:extLs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089AC965-3DBE-47AE-81C0-8C23B370263F}"/>
              </a:ext>
            </a:extLst>
          </p:cNvPr>
          <p:cNvCxnSpPr/>
          <p:nvPr userDrawn="1"/>
        </p:nvCxnSpPr>
        <p:spPr>
          <a:xfrm>
            <a:off x="415291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5B345D-6ECD-4B25-B741-D306ED291B90}"/>
              </a:ext>
            </a:extLst>
          </p:cNvPr>
          <p:cNvCxnSpPr/>
          <p:nvPr userDrawn="1"/>
        </p:nvCxnSpPr>
        <p:spPr>
          <a:xfrm>
            <a:off x="8039151" y="1410881"/>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ext Placeholder 6">
            <a:extLst>
              <a:ext uri="{FF2B5EF4-FFF2-40B4-BE49-F238E27FC236}">
                <a16:creationId xmlns:a16="http://schemas.microsoft.com/office/drawing/2014/main" id="{C697456D-818A-4FA7-9322-10ECC2C05752}"/>
              </a:ext>
            </a:extLst>
          </p:cNvPr>
          <p:cNvSpPr>
            <a:spLocks noGrp="1" noChangeAspect="1"/>
          </p:cNvSpPr>
          <p:nvPr>
            <p:ph type="body" sz="quarter" idx="16" hasCustomPrompt="1"/>
          </p:nvPr>
        </p:nvSpPr>
        <p:spPr>
          <a:xfrm>
            <a:off x="-1" y="5873154"/>
            <a:ext cx="12192000" cy="489546"/>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2" name="TextBox 11">
            <a:extLst>
              <a:ext uri="{FF2B5EF4-FFF2-40B4-BE49-F238E27FC236}">
                <a16:creationId xmlns:a16="http://schemas.microsoft.com/office/drawing/2014/main" id="{766DF05D-274A-604D-95F6-F1BC0D1E204B}"/>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1728260855"/>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hree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409700"/>
            <a:ext cx="3429000" cy="2247900"/>
          </a:xfrm>
          <a:pattFill prst="wdUpDiag">
            <a:fgClr>
              <a:schemeClr val="bg2"/>
            </a:fgClr>
            <a:bgClr>
              <a:schemeClr val="bg1"/>
            </a:bgClr>
          </a:pattFill>
        </p:spPr>
        <p:txBody>
          <a:bodyPr/>
          <a:lstStyle/>
          <a:p>
            <a:r>
              <a:rPr lang="en-US"/>
              <a:t>Click icon to add picture</a:t>
            </a:r>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409700"/>
            <a:ext cx="3429000" cy="2247900"/>
          </a:xfrm>
          <a:pattFill prst="wdUpDiag">
            <a:fgClr>
              <a:schemeClr val="bg2"/>
            </a:fgClr>
            <a:bgClr>
              <a:schemeClr val="bg1"/>
            </a:bgClr>
          </a:pattFill>
        </p:spPr>
        <p:txBody>
          <a:bodyPr/>
          <a:lstStyle/>
          <a:p>
            <a:r>
              <a:rPr lang="en-US"/>
              <a:t>Click icon to add picture</a:t>
            </a:r>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409700"/>
            <a:ext cx="3429000" cy="2247900"/>
          </a:xfrm>
          <a:pattFill prst="wdUpDiag">
            <a:fgClr>
              <a:schemeClr val="bg2"/>
            </a:fgClr>
            <a:bgClr>
              <a:schemeClr val="bg1"/>
            </a:bgClr>
          </a:pattFill>
        </p:spPr>
        <p:txBody>
          <a:bodyPr/>
          <a:lstStyle/>
          <a:p>
            <a:r>
              <a:rPr lang="en-US"/>
              <a:t>Click icon to add picture</a:t>
            </a:r>
          </a:p>
        </p:txBody>
      </p:sp>
      <p:sp>
        <p:nvSpPr>
          <p:cNvPr id="15" name="Text Placeholder 6">
            <a:extLst>
              <a:ext uri="{FF2B5EF4-FFF2-40B4-BE49-F238E27FC236}">
                <a16:creationId xmlns:a16="http://schemas.microsoft.com/office/drawing/2014/main" id="{4CAE0181-37B5-43E5-A82A-CDD053C29C6C}"/>
              </a:ext>
            </a:extLst>
          </p:cNvPr>
          <p:cNvSpPr>
            <a:spLocks noGrp="1" noChangeAspect="1"/>
          </p:cNvSpPr>
          <p:nvPr>
            <p:ph type="body" sz="quarter" idx="18"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3" name="TextBox 12">
            <a:extLst>
              <a:ext uri="{FF2B5EF4-FFF2-40B4-BE49-F238E27FC236}">
                <a16:creationId xmlns:a16="http://schemas.microsoft.com/office/drawing/2014/main" id="{FF64144C-B5CC-9A44-A2CF-C8CF560EFCD6}"/>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1406711490"/>
      </p:ext>
    </p:extLst>
  </p:cSld>
  <p:clrMapOvr>
    <a:masterClrMapping/>
  </p:clrMapOvr>
  <p:extLst>
    <p:ext uri="{DCECCB84-F9BA-43D5-87BE-67443E8EF086}">
      <p15:sldGuideLst xmlns:p15="http://schemas.microsoft.com/office/powerpoint/2012/main">
        <p15:guide id="1" orient="horz" pos="2448" userDrawn="1">
          <p15:clr>
            <a:srgbClr val="FBAE40"/>
          </p15:clr>
        </p15:guide>
      </p15:sldGuideLst>
    </p:ext>
  </p:extLs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ext Placeholder 6">
            <a:extLst>
              <a:ext uri="{FF2B5EF4-FFF2-40B4-BE49-F238E27FC236}">
                <a16:creationId xmlns:a16="http://schemas.microsoft.com/office/drawing/2014/main" id="{E90AB464-576C-4A33-966B-DD17FE4C418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6" name="TextBox 15">
            <a:extLst>
              <a:ext uri="{FF2B5EF4-FFF2-40B4-BE49-F238E27FC236}">
                <a16:creationId xmlns:a16="http://schemas.microsoft.com/office/drawing/2014/main" id="{1E471AFB-F5F0-6B46-AABC-E306A7EAF941}"/>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174024505"/>
      </p:ext>
    </p:extLst>
  </p:cSld>
  <p:clrMapOvr>
    <a:masterClrMapping/>
  </p:clrMapOvr>
  <p:extLst>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our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409700"/>
            <a:ext cx="2459038" cy="2019300"/>
          </a:xfrm>
          <a:pattFill prst="wdUpDiag">
            <a:fgClr>
              <a:schemeClr val="bg2"/>
            </a:fgClr>
            <a:bgClr>
              <a:schemeClr val="bg1"/>
            </a:bgClr>
          </a:pattFill>
        </p:spPr>
        <p:txBody>
          <a:bodyPr/>
          <a:lstStyle/>
          <a:p>
            <a:r>
              <a:rPr lang="en-US"/>
              <a:t>Click icon to add picture</a:t>
            </a:r>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409700"/>
            <a:ext cx="2459038" cy="2019300"/>
          </a:xfrm>
          <a:pattFill prst="wdUpDiag">
            <a:fgClr>
              <a:schemeClr val="bg2"/>
            </a:fgClr>
            <a:bgClr>
              <a:schemeClr val="bg1"/>
            </a:bgClr>
          </a:pattFill>
        </p:spPr>
        <p:txBody>
          <a:bodyPr/>
          <a:lstStyle/>
          <a:p>
            <a:r>
              <a:rPr lang="en-US"/>
              <a:t>Click icon to add picture</a:t>
            </a:r>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409700"/>
            <a:ext cx="2459038" cy="2019300"/>
          </a:xfrm>
          <a:pattFill prst="wdUpDiag">
            <a:fgClr>
              <a:schemeClr val="bg2"/>
            </a:fgClr>
            <a:bgClr>
              <a:schemeClr val="bg1"/>
            </a:bgClr>
          </a:pattFill>
        </p:spPr>
        <p:txBody>
          <a:bodyPr/>
          <a:lstStyle/>
          <a:p>
            <a:r>
              <a:rPr lang="en-US"/>
              <a:t>Click icon to add picture</a:t>
            </a:r>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409700"/>
            <a:ext cx="2459038" cy="2019300"/>
          </a:xfrm>
          <a:pattFill prst="wdUpDiag">
            <a:fgClr>
              <a:schemeClr val="bg2"/>
            </a:fgClr>
            <a:bgClr>
              <a:schemeClr val="bg1"/>
            </a:bgClr>
          </a:pattFill>
        </p:spPr>
        <p:txBody>
          <a:bodyPr/>
          <a:lstStyle/>
          <a:p>
            <a:r>
              <a:rPr lang="en-US"/>
              <a:t>Click icon to add picture</a:t>
            </a:r>
          </a:p>
        </p:txBody>
      </p:sp>
      <p:sp>
        <p:nvSpPr>
          <p:cNvPr id="18" name="Text Placeholder 6">
            <a:extLst>
              <a:ext uri="{FF2B5EF4-FFF2-40B4-BE49-F238E27FC236}">
                <a16:creationId xmlns:a16="http://schemas.microsoft.com/office/drawing/2014/main" id="{230F8805-7C7A-42C7-AA78-A838FC7ADE60}"/>
              </a:ext>
            </a:extLst>
          </p:cNvPr>
          <p:cNvSpPr>
            <a:spLocks noGrp="1" noChangeAspect="1"/>
          </p:cNvSpPr>
          <p:nvPr>
            <p:ph type="body" sz="quarter" idx="20"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6" name="TextBox 15">
            <a:extLst>
              <a:ext uri="{FF2B5EF4-FFF2-40B4-BE49-F238E27FC236}">
                <a16:creationId xmlns:a16="http://schemas.microsoft.com/office/drawing/2014/main" id="{AC78CAA3-4D9F-D449-8DCE-D45A33AB3467}"/>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2880525616"/>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our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6">
            <a:extLst>
              <a:ext uri="{FF2B5EF4-FFF2-40B4-BE49-F238E27FC236}">
                <a16:creationId xmlns:a16="http://schemas.microsoft.com/office/drawing/2014/main" id="{DFA7B3DE-C704-4D6A-9148-C2EE51AB9559}"/>
              </a:ext>
            </a:extLst>
          </p:cNvPr>
          <p:cNvSpPr>
            <a:spLocks noGrp="1" noChangeAspect="1"/>
          </p:cNvSpPr>
          <p:nvPr>
            <p:ph type="body" sz="quarter" idx="16" hasCustomPrompt="1"/>
          </p:nvPr>
        </p:nvSpPr>
        <p:spPr>
          <a:xfrm>
            <a:off x="-1" y="5864996"/>
            <a:ext cx="12192000" cy="497704"/>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1" name="TextBox 10">
            <a:extLst>
              <a:ext uri="{FF2B5EF4-FFF2-40B4-BE49-F238E27FC236}">
                <a16:creationId xmlns:a16="http://schemas.microsoft.com/office/drawing/2014/main" id="{8963C07D-C649-914C-ACA6-FACFD1E2448B}"/>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189325414"/>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Sixteen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2" name="Text Placeholder 6">
            <a:extLst>
              <a:ext uri="{FF2B5EF4-FFF2-40B4-BE49-F238E27FC236}">
                <a16:creationId xmlns:a16="http://schemas.microsoft.com/office/drawing/2014/main" id="{FF7EE7B8-7423-490B-A1BE-0DDF87E6EC6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634810"/>
            <a:ext cx="2459038" cy="786384"/>
          </a:xfrm>
        </p:spPr>
        <p:txBody>
          <a:bodyPr/>
          <a:lstStyle>
            <a:lvl1pPr>
              <a:defRPr sz="1600"/>
            </a:lvl1pPr>
          </a:lstStyle>
          <a:p>
            <a:r>
              <a:rPr lang="en-US"/>
              <a:t>Click icon to add chart</a:t>
            </a:r>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634810"/>
            <a:ext cx="2459038" cy="786384"/>
          </a:xfrm>
        </p:spPr>
        <p:txBody>
          <a:bodyPr/>
          <a:lstStyle>
            <a:lvl1pPr>
              <a:defRPr sz="1600"/>
            </a:lvl1pPr>
          </a:lstStyle>
          <a:p>
            <a:r>
              <a:rPr lang="en-US"/>
              <a:t>Click icon to add chart</a:t>
            </a:r>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634810"/>
            <a:ext cx="2459038" cy="786384"/>
          </a:xfrm>
        </p:spPr>
        <p:txBody>
          <a:bodyPr/>
          <a:lstStyle>
            <a:lvl1pPr>
              <a:defRPr sz="1600"/>
            </a:lvl1pPr>
          </a:lstStyle>
          <a:p>
            <a:r>
              <a:rPr lang="en-US"/>
              <a:t>Click icon to add chart</a:t>
            </a:r>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634810"/>
            <a:ext cx="2459038" cy="786384"/>
          </a:xfrm>
        </p:spPr>
        <p:txBody>
          <a:bodyPr/>
          <a:lstStyle>
            <a:lvl1pPr>
              <a:defRPr sz="1600"/>
            </a:lvl1pPr>
          </a:lstStyle>
          <a:p>
            <a:r>
              <a:rPr lang="en-US"/>
              <a:t>Click icon to add chart</a:t>
            </a:r>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857516"/>
            <a:ext cx="2459038" cy="786384"/>
          </a:xfrm>
        </p:spPr>
        <p:txBody>
          <a:bodyPr/>
          <a:lstStyle>
            <a:lvl1pPr>
              <a:defRPr sz="1600"/>
            </a:lvl1pPr>
          </a:lstStyle>
          <a:p>
            <a:r>
              <a:rPr lang="en-US"/>
              <a:t>Click icon to add chart</a:t>
            </a:r>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857516"/>
            <a:ext cx="2459038" cy="786384"/>
          </a:xfrm>
        </p:spPr>
        <p:txBody>
          <a:bodyPr/>
          <a:lstStyle>
            <a:lvl1pPr>
              <a:defRPr sz="1600"/>
            </a:lvl1pPr>
          </a:lstStyle>
          <a:p>
            <a:r>
              <a:rPr lang="en-US"/>
              <a:t>Click icon to add chart</a:t>
            </a:r>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857516"/>
            <a:ext cx="2459038" cy="786384"/>
          </a:xfrm>
        </p:spPr>
        <p:txBody>
          <a:bodyPr/>
          <a:lstStyle>
            <a:lvl1pPr>
              <a:defRPr sz="1600"/>
            </a:lvl1pPr>
          </a:lstStyle>
          <a:p>
            <a:r>
              <a:rPr lang="en-US"/>
              <a:t>Click icon to add chart</a:t>
            </a:r>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857516"/>
            <a:ext cx="2459038" cy="786384"/>
          </a:xfrm>
        </p:spPr>
        <p:txBody>
          <a:bodyPr/>
          <a:lstStyle>
            <a:lvl1pPr>
              <a:defRPr sz="1600"/>
            </a:lvl1pPr>
          </a:lstStyle>
          <a:p>
            <a:r>
              <a:rPr lang="en-US"/>
              <a:t>Click icon to add chart</a:t>
            </a:r>
          </a:p>
        </p:txBody>
      </p:sp>
      <p:sp>
        <p:nvSpPr>
          <p:cNvPr id="24" name="TextBox 23">
            <a:extLst>
              <a:ext uri="{FF2B5EF4-FFF2-40B4-BE49-F238E27FC236}">
                <a16:creationId xmlns:a16="http://schemas.microsoft.com/office/drawing/2014/main" id="{68FF2D01-DC44-4841-9514-99FDE265995A}"/>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158597211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userDrawn="1">
          <p15:clr>
            <a:srgbClr val="FBAE40"/>
          </p15:clr>
        </p15:guide>
      </p15:sldGuideLst>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9D64B098-3BC3-46B7-9278-55E699AD37C8}"/>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6" name="TextBox 5">
            <a:extLst>
              <a:ext uri="{FF2B5EF4-FFF2-40B4-BE49-F238E27FC236}">
                <a16:creationId xmlns:a16="http://schemas.microsoft.com/office/drawing/2014/main" id="{FC597A8C-9537-E840-88E5-600CA2738A00}"/>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5781990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Quote">
    <p:bg>
      <p:bgPr>
        <a:solidFill>
          <a:schemeClr val="accent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957568-BC07-D34F-A159-9D15CCFF0852}"/>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flipH="1">
            <a:off x="0" y="0"/>
            <a:ext cx="12192000" cy="6858000"/>
          </a:xfrm>
          <a:prstGeom prst="rect">
            <a:avLst/>
          </a:prstGeom>
        </p:spPr>
      </p:pic>
      <p:grpSp>
        <p:nvGrpSpPr>
          <p:cNvPr id="10" name="Group 9">
            <a:extLst>
              <a:ext uri="{FF2B5EF4-FFF2-40B4-BE49-F238E27FC236}">
                <a16:creationId xmlns:a16="http://schemas.microsoft.com/office/drawing/2014/main" id="{BDBD1E23-CF45-674E-8B0E-C58705D0C19B}"/>
              </a:ext>
            </a:extLst>
          </p:cNvPr>
          <p:cNvGrpSpPr/>
          <p:nvPr userDrawn="1"/>
        </p:nvGrpSpPr>
        <p:grpSpPr>
          <a:xfrm>
            <a:off x="508706" y="6028040"/>
            <a:ext cx="4636499" cy="652142"/>
            <a:chOff x="499608" y="5751673"/>
            <a:chExt cx="6795420" cy="955803"/>
          </a:xfrm>
        </p:grpSpPr>
        <p:pic>
          <p:nvPicPr>
            <p:cNvPr id="11" name="Picture 10" descr="A picture containing food, drawing&#10;&#10;Description automatically generated">
              <a:extLst>
                <a:ext uri="{FF2B5EF4-FFF2-40B4-BE49-F238E27FC236}">
                  <a16:creationId xmlns:a16="http://schemas.microsoft.com/office/drawing/2014/main" id="{DF76CDEA-0921-544D-B7EA-1AA2CB608AA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052482" y="5751673"/>
              <a:ext cx="4242546" cy="955803"/>
            </a:xfrm>
            <a:prstGeom prst="rect">
              <a:avLst/>
            </a:prstGeom>
          </p:spPr>
        </p:pic>
        <p:pic>
          <p:nvPicPr>
            <p:cNvPr id="12" name="Graphic 11">
              <a:extLst>
                <a:ext uri="{FF2B5EF4-FFF2-40B4-BE49-F238E27FC236}">
                  <a16:creationId xmlns:a16="http://schemas.microsoft.com/office/drawing/2014/main" id="{F7534206-79CB-6D4D-B025-9B8E62355F63}"/>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9607" y="6007325"/>
              <a:ext cx="2444600" cy="457200"/>
            </a:xfrm>
            <a:prstGeom prst="rect">
              <a:avLst/>
            </a:prstGeom>
          </p:spPr>
        </p:pic>
      </p:grpSp>
      <p:sp>
        <p:nvSpPr>
          <p:cNvPr id="19" name="Title 1">
            <a:extLst>
              <a:ext uri="{FF2B5EF4-FFF2-40B4-BE49-F238E27FC236}">
                <a16:creationId xmlns:a16="http://schemas.microsoft.com/office/drawing/2014/main" id="{ADE6BD54-B3C5-D343-B112-FD4E440D89FE}"/>
              </a:ext>
            </a:extLst>
          </p:cNvPr>
          <p:cNvSpPr>
            <a:spLocks noGrp="1"/>
          </p:cNvSpPr>
          <p:nvPr>
            <p:ph type="ctrTitle" hasCustomPrompt="1"/>
          </p:nvPr>
        </p:nvSpPr>
        <p:spPr>
          <a:xfrm>
            <a:off x="495300" y="2472783"/>
            <a:ext cx="8382000" cy="2019300"/>
          </a:xfrm>
        </p:spPr>
        <p:txBody>
          <a:bodyPr tIns="0" anchor="t"/>
          <a:lstStyle>
            <a:lvl1pPr algn="l">
              <a:lnSpc>
                <a:spcPct val="150000"/>
              </a:lnSpc>
              <a:defRPr sz="1800" b="0" cap="none">
                <a:solidFill>
                  <a:schemeClr val="bg1"/>
                </a:solidFill>
                <a:latin typeface="+mn-lt"/>
              </a:defRPr>
            </a:lvl1pPr>
          </a:lstStyle>
          <a:p>
            <a:r>
              <a:rPr lang="en-US"/>
              <a:t>Click to edit master title style</a:t>
            </a:r>
          </a:p>
        </p:txBody>
      </p:sp>
      <p:sp>
        <p:nvSpPr>
          <p:cNvPr id="2" name="TextBox 1">
            <a:extLst>
              <a:ext uri="{FF2B5EF4-FFF2-40B4-BE49-F238E27FC236}">
                <a16:creationId xmlns:a16="http://schemas.microsoft.com/office/drawing/2014/main" id="{22FE5DA2-CF55-AF42-A21B-DA1054C0F00B}"/>
              </a:ext>
            </a:extLst>
          </p:cNvPr>
          <p:cNvSpPr txBox="1"/>
          <p:nvPr userDrawn="1"/>
        </p:nvSpPr>
        <p:spPr>
          <a:xfrm>
            <a:off x="11926957" y="-492981"/>
            <a:ext cx="0" cy="0"/>
          </a:xfrm>
          <a:prstGeom prst="rect">
            <a:avLst/>
          </a:prstGeom>
          <a:noFill/>
        </p:spPr>
        <p:txBody>
          <a:bodyPr wrap="none" lIns="0" tIns="0" rIns="0" bIns="0" rtlCol="0">
            <a:noAutofit/>
          </a:bodyPr>
          <a:lstStyle/>
          <a:p>
            <a:pPr algn="l"/>
            <a:endParaRPr lang="en-US" err="1"/>
          </a:p>
        </p:txBody>
      </p:sp>
      <p:sp>
        <p:nvSpPr>
          <p:cNvPr id="16" name="Rectangle 23">
            <a:extLst>
              <a:ext uri="{FF2B5EF4-FFF2-40B4-BE49-F238E27FC236}">
                <a16:creationId xmlns:a16="http://schemas.microsoft.com/office/drawing/2014/main" id="{9AD2A6C8-D4A5-9C4D-9ACA-E9A7AFA84BF6}"/>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18" name="Slide Number Placeholder 5">
            <a:extLst>
              <a:ext uri="{FF2B5EF4-FFF2-40B4-BE49-F238E27FC236}">
                <a16:creationId xmlns:a16="http://schemas.microsoft.com/office/drawing/2014/main" id="{2CEF2E02-E1DA-B745-A7A9-D93FABBA2884}"/>
              </a:ext>
            </a:extLst>
          </p:cNvPr>
          <p:cNvSpPr>
            <a:spLocks noGrp="1"/>
          </p:cNvSpPr>
          <p:nvPr>
            <p:ph type="sldNum" sz="quarter" idx="4"/>
          </p:nvPr>
        </p:nvSpPr>
        <p:spPr>
          <a:xfrm>
            <a:off x="11407805" y="6467193"/>
            <a:ext cx="784195" cy="390807"/>
          </a:xfrm>
          <a:prstGeom prst="rect">
            <a:avLst/>
          </a:prstGeom>
        </p:spPr>
        <p:txBody>
          <a:bodyPr vert="horz" lIns="0" tIns="0" rIns="0" bIns="0" rtlCol="0" anchor="ctr" anchorCtr="1">
            <a:noAutofit/>
          </a:bodyPr>
          <a:lstStyle>
            <a:lvl1pPr algn="r">
              <a:defRPr sz="1000" b="1">
                <a:solidFill>
                  <a:schemeClr val="bg1"/>
                </a:solidFill>
              </a:defRPr>
            </a:lvl1pPr>
          </a:lstStyle>
          <a:p>
            <a:fld id="{7B94EC18-1D2B-4535-B738-0E53AFE26620}" type="slidenum">
              <a:rPr lang="en-US" smtClean="0"/>
              <a:pPr/>
              <a:t>‹#›</a:t>
            </a:fld>
            <a:endParaRPr lang="en-US"/>
          </a:p>
        </p:txBody>
      </p:sp>
      <p:sp>
        <p:nvSpPr>
          <p:cNvPr id="14" name="TextBox 13">
            <a:extLst>
              <a:ext uri="{FF2B5EF4-FFF2-40B4-BE49-F238E27FC236}">
                <a16:creationId xmlns:a16="http://schemas.microsoft.com/office/drawing/2014/main" id="{1DAC5927-9610-414F-A694-139F6EFA4510}"/>
              </a:ext>
            </a:extLst>
          </p:cNvPr>
          <p:cNvSpPr txBox="1"/>
          <p:nvPr userDrawn="1"/>
        </p:nvSpPr>
        <p:spPr>
          <a:xfrm>
            <a:off x="10260996" y="468208"/>
            <a:ext cx="1469569" cy="226979"/>
          </a:xfrm>
          <a:prstGeom prst="rect">
            <a:avLst/>
          </a:prstGeom>
          <a:noFill/>
        </p:spPr>
        <p:txBody>
          <a:bodyPr wrap="square" lIns="0" tIns="0" rIns="0" bIns="0" rtlCol="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a:solidFill>
                  <a:schemeClr val="accent1"/>
                </a:solidFill>
                <a:latin typeface="Arial Black" panose="020B0604020202020204" pitchFamily="34" charset="0"/>
                <a:cs typeface="Arial Black" panose="020B0604020202020204" pitchFamily="34" charset="0"/>
              </a:rPr>
              <a:t>#</a:t>
            </a:r>
            <a:r>
              <a:rPr lang="en-US" sz="1500" b="1">
                <a:solidFill>
                  <a:schemeClr val="bg1"/>
                </a:solidFill>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2494804676"/>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Text Placeholder 6">
            <a:extLst>
              <a:ext uri="{FF2B5EF4-FFF2-40B4-BE49-F238E27FC236}">
                <a16:creationId xmlns:a16="http://schemas.microsoft.com/office/drawing/2014/main" id="{8895A6AF-DA14-4AA2-80B8-C7ACE12804ED}"/>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5" name="TextBox 4">
            <a:extLst>
              <a:ext uri="{FF2B5EF4-FFF2-40B4-BE49-F238E27FC236}">
                <a16:creationId xmlns:a16="http://schemas.microsoft.com/office/drawing/2014/main" id="{11E08FEA-4970-BF4F-801B-98CF83E2C63E}"/>
              </a:ext>
            </a:extLst>
          </p:cNvPr>
          <p:cNvSpPr txBox="1"/>
          <p:nvPr userDrawn="1"/>
        </p:nvSpPr>
        <p:spPr>
          <a:xfrm>
            <a:off x="10827285" y="268321"/>
            <a:ext cx="1037882" cy="226979"/>
          </a:xfrm>
          <a:prstGeom prst="rect">
            <a:avLst/>
          </a:prstGeom>
          <a:noFill/>
        </p:spPr>
        <p:txBody>
          <a:bodyPr wrap="square" lIns="0" tIns="0" rIns="0" bIns="0" rtlCol="0">
            <a:noAutofit/>
          </a:bodyPr>
          <a:lstStyle/>
          <a:p>
            <a:pPr algn="l"/>
            <a:r>
              <a:rPr lang="en-US" sz="900" b="1">
                <a:solidFill>
                  <a:schemeClr val="accent1"/>
                </a:solidFill>
                <a:latin typeface="Arial Black" panose="020B0604020202020204" pitchFamily="34" charset="0"/>
                <a:cs typeface="Arial Black" panose="020B0604020202020204" pitchFamily="34" charset="0"/>
              </a:rPr>
              <a:t>#</a:t>
            </a:r>
            <a:r>
              <a:rPr lang="en-US" sz="900" b="1">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199064844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title" preserve="1">
  <p:cSld name="Title Slide + Pic Ligh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80000"/>
              </a:lnSpc>
              <a:defRPr sz="4400" b="0"/>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latin typeface="+mj-lt"/>
              </a:defRPr>
            </a:lvl1pPr>
            <a:lvl2pPr marL="0" indent="0" algn="l">
              <a:spcAft>
                <a:spcPts val="1200"/>
              </a:spcAft>
              <a:buNone/>
              <a:defRPr sz="1600" b="1" cap="all" baseline="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9811"/>
            <a:ext cx="2743200" cy="365125"/>
          </a:xfrm>
          <a:prstGeom prst="rect">
            <a:avLst/>
          </a:prstGeom>
        </p:spPr>
        <p:txBody>
          <a:bodyPr lIns="0" tIns="0" rIns="0" bIns="0" anchor="t"/>
          <a:lstStyle>
            <a:lvl1pPr>
              <a:defRPr sz="1600" b="1">
                <a:latin typeface="+mn-lt"/>
              </a:defRPr>
            </a:lvl1pPr>
          </a:lstStyle>
          <a:p>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3056001247"/>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title" preserve="1">
  <p:cSld name="Title Slide + Pic Dark">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80000"/>
              </a:lnSpc>
              <a:defRPr sz="4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8668"/>
            <a:ext cx="2743200" cy="365125"/>
          </a:xfrm>
          <a:prstGeom prst="rect">
            <a:avLst/>
          </a:prstGeom>
        </p:spPr>
        <p:txBody>
          <a:bodyPr lIns="0" tIns="0" rIns="0" bIns="0" anchor="t"/>
          <a:lstStyle>
            <a:lvl1pPr>
              <a:defRPr sz="1600" b="1">
                <a:solidFill>
                  <a:schemeClr val="bg1"/>
                </a:solidFill>
                <a:latin typeface="+mn-lt"/>
              </a:defRPr>
            </a:lvl1pPr>
          </a:lstStyle>
          <a:p>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3">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1774949410"/>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title" preserve="1">
  <p:cSld name="Title Slide Color">
    <p:bg>
      <p:bgPr>
        <a:solidFill>
          <a:schemeClr val="accent2"/>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1409700"/>
            <a:ext cx="8382000" cy="2019300"/>
          </a:xfrm>
        </p:spPr>
        <p:txBody>
          <a:bodyPr tIns="0" anchor="t"/>
          <a:lstStyle>
            <a:lvl1pPr algn="l">
              <a:lnSpc>
                <a:spcPct val="80000"/>
              </a:lnSpc>
              <a:defRPr sz="4400" b="0">
                <a:solidFill>
                  <a:schemeClr val="bg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3848100"/>
            <a:ext cx="5600700" cy="892017"/>
          </a:xfrm>
        </p:spPr>
        <p:txBody>
          <a:bodyPr tIns="0" bIns="182880" anchor="t" anchorCtr="0"/>
          <a:lstStyle>
            <a:lvl1pPr marL="0" indent="0" algn="l">
              <a:spcAft>
                <a:spcPts val="0"/>
              </a:spcAft>
              <a:buNone/>
              <a:defRPr sz="1600" b="0" cap="all" baseline="0">
                <a:solidFill>
                  <a:schemeClr val="bg1"/>
                </a:solidFill>
                <a:latin typeface="+mj-lt"/>
              </a:defRPr>
            </a:lvl1pPr>
            <a:lvl2pPr marL="0" indent="0" algn="l">
              <a:spcAft>
                <a:spcPts val="1200"/>
              </a:spcAft>
              <a:buNone/>
              <a:defRPr sz="1600" b="1" cap="all" baseline="0">
                <a:solidFill>
                  <a:schemeClr val="bg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495300" y="498668"/>
            <a:ext cx="2743200" cy="365125"/>
          </a:xfrm>
          <a:prstGeom prst="rect">
            <a:avLst/>
          </a:prstGeom>
        </p:spPr>
        <p:txBody>
          <a:bodyPr lIns="0" tIns="0" rIns="0" bIns="0" anchor="t"/>
          <a:lstStyle>
            <a:lvl1pPr>
              <a:defRPr sz="1600" b="1">
                <a:solidFill>
                  <a:schemeClr val="bg1"/>
                </a:solidFill>
                <a:latin typeface="+mn-lt"/>
              </a:defRPr>
            </a:lvl1pPr>
          </a:lstStyle>
          <a:p>
            <a:endParaRPr lang="en-US"/>
          </a:p>
        </p:txBody>
      </p:sp>
      <p:pic>
        <p:nvPicPr>
          <p:cNvPr id="8" name="Graphic 7">
            <a:extLst>
              <a:ext uri="{FF2B5EF4-FFF2-40B4-BE49-F238E27FC236}">
                <a16:creationId xmlns:a16="http://schemas.microsoft.com/office/drawing/2014/main" id="{07D801B6-A973-4D6D-8431-BA0D1481B3CF}"/>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1553772924"/>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preserve="1" userDrawn="1">
  <p:cSld name="Title Slide + 5 Pics">
    <p:spTree>
      <p:nvGrpSpPr>
        <p:cNvPr id="1" name=""/>
        <p:cNvGrpSpPr/>
        <p:nvPr/>
      </p:nvGrpSpPr>
      <p:grpSpPr>
        <a:xfrm>
          <a:off x="0" y="0"/>
          <a:ext cx="0" cy="0"/>
          <a:chOff x="0" y="0"/>
          <a:chExt cx="0" cy="0"/>
        </a:xfrm>
      </p:grpSpPr>
      <p:sp>
        <p:nvSpPr>
          <p:cNvPr id="7" name="Picture Placeholder 10">
            <a:extLst>
              <a:ext uri="{FF2B5EF4-FFF2-40B4-BE49-F238E27FC236}">
                <a16:creationId xmlns:a16="http://schemas.microsoft.com/office/drawing/2014/main" id="{7FEED254-594A-4DEF-B14F-BB320B35EAD8}"/>
              </a:ext>
            </a:extLst>
          </p:cNvPr>
          <p:cNvSpPr>
            <a:spLocks noGrp="1"/>
          </p:cNvSpPr>
          <p:nvPr>
            <p:ph type="pic" sz="quarter" idx="13"/>
          </p:nvPr>
        </p:nvSpPr>
        <p:spPr>
          <a:xfrm>
            <a:off x="0" y="-2"/>
            <a:ext cx="2441448" cy="3009902"/>
          </a:xfrm>
          <a:pattFill prst="wdUpDiag">
            <a:fgClr>
              <a:schemeClr val="bg2"/>
            </a:fgClr>
            <a:bgClr>
              <a:schemeClr val="bg1"/>
            </a:bgClr>
          </a:pattFill>
        </p:spPr>
        <p:txBody>
          <a:bodyPr/>
          <a:lstStyle/>
          <a:p>
            <a:endParaRPr lang="en-US"/>
          </a:p>
        </p:txBody>
      </p:sp>
      <p:sp>
        <p:nvSpPr>
          <p:cNvPr id="9" name="Picture Placeholder 10">
            <a:extLst>
              <a:ext uri="{FF2B5EF4-FFF2-40B4-BE49-F238E27FC236}">
                <a16:creationId xmlns:a16="http://schemas.microsoft.com/office/drawing/2014/main" id="{D14B37AE-D376-4803-909C-43B768E77C4C}"/>
              </a:ext>
            </a:extLst>
          </p:cNvPr>
          <p:cNvSpPr>
            <a:spLocks noGrp="1"/>
          </p:cNvSpPr>
          <p:nvPr>
            <p:ph type="pic" sz="quarter" idx="14"/>
          </p:nvPr>
        </p:nvSpPr>
        <p:spPr>
          <a:xfrm>
            <a:off x="2437638" y="-2"/>
            <a:ext cx="2441448" cy="3009902"/>
          </a:xfrm>
          <a:pattFill prst="wdUpDiag">
            <a:fgClr>
              <a:schemeClr val="bg2"/>
            </a:fgClr>
            <a:bgClr>
              <a:schemeClr val="bg1"/>
            </a:bgClr>
          </a:pattFill>
        </p:spPr>
        <p:txBody>
          <a:bodyPr/>
          <a:lstStyle/>
          <a:p>
            <a:endParaRPr lang="en-US"/>
          </a:p>
        </p:txBody>
      </p:sp>
      <p:sp>
        <p:nvSpPr>
          <p:cNvPr id="10" name="Picture Placeholder 10">
            <a:extLst>
              <a:ext uri="{FF2B5EF4-FFF2-40B4-BE49-F238E27FC236}">
                <a16:creationId xmlns:a16="http://schemas.microsoft.com/office/drawing/2014/main" id="{CC3E13D1-E94F-4B4D-83D6-B5F06339C4E8}"/>
              </a:ext>
            </a:extLst>
          </p:cNvPr>
          <p:cNvSpPr>
            <a:spLocks noGrp="1"/>
          </p:cNvSpPr>
          <p:nvPr>
            <p:ph type="pic" sz="quarter" idx="15"/>
          </p:nvPr>
        </p:nvSpPr>
        <p:spPr>
          <a:xfrm>
            <a:off x="4875276" y="-2"/>
            <a:ext cx="2441448" cy="3009902"/>
          </a:xfrm>
          <a:pattFill prst="wdUpDiag">
            <a:fgClr>
              <a:schemeClr val="bg2"/>
            </a:fgClr>
            <a:bgClr>
              <a:schemeClr val="bg1"/>
            </a:bgClr>
          </a:pattFill>
        </p:spPr>
        <p:txBody>
          <a:bodyPr/>
          <a:lstStyle/>
          <a:p>
            <a:endParaRPr lang="en-US"/>
          </a:p>
        </p:txBody>
      </p:sp>
      <p:sp>
        <p:nvSpPr>
          <p:cNvPr id="11" name="Picture Placeholder 10">
            <a:extLst>
              <a:ext uri="{FF2B5EF4-FFF2-40B4-BE49-F238E27FC236}">
                <a16:creationId xmlns:a16="http://schemas.microsoft.com/office/drawing/2014/main" id="{80A7BAA9-D280-435E-831E-F80E2AAA1076}"/>
              </a:ext>
            </a:extLst>
          </p:cNvPr>
          <p:cNvSpPr>
            <a:spLocks noGrp="1"/>
          </p:cNvSpPr>
          <p:nvPr>
            <p:ph type="pic" sz="quarter" idx="16"/>
          </p:nvPr>
        </p:nvSpPr>
        <p:spPr>
          <a:xfrm>
            <a:off x="9750552" y="-2"/>
            <a:ext cx="2441448" cy="3009902"/>
          </a:xfrm>
          <a:pattFill prst="wdUpDiag">
            <a:fgClr>
              <a:schemeClr val="bg2"/>
            </a:fgClr>
            <a:bgClr>
              <a:schemeClr val="bg1"/>
            </a:bgClr>
          </a:pattFill>
        </p:spPr>
        <p:txBody>
          <a:bodyPr/>
          <a:lstStyle/>
          <a:p>
            <a:endParaRPr lang="en-US"/>
          </a:p>
        </p:txBody>
      </p:sp>
      <p:sp>
        <p:nvSpPr>
          <p:cNvPr id="12" name="Picture Placeholder 10">
            <a:extLst>
              <a:ext uri="{FF2B5EF4-FFF2-40B4-BE49-F238E27FC236}">
                <a16:creationId xmlns:a16="http://schemas.microsoft.com/office/drawing/2014/main" id="{F8319823-0FB9-4E89-AEE4-CE31D964944D}"/>
              </a:ext>
            </a:extLst>
          </p:cNvPr>
          <p:cNvSpPr>
            <a:spLocks noGrp="1"/>
          </p:cNvSpPr>
          <p:nvPr>
            <p:ph type="pic" sz="quarter" idx="17"/>
          </p:nvPr>
        </p:nvSpPr>
        <p:spPr>
          <a:xfrm>
            <a:off x="7312914" y="-2"/>
            <a:ext cx="2441448" cy="3009902"/>
          </a:xfrm>
          <a:pattFill prst="wdUpDiag">
            <a:fgClr>
              <a:schemeClr val="bg2"/>
            </a:fgClr>
            <a:bgClr>
              <a:schemeClr val="bg1"/>
            </a:bgClr>
          </a:pattFill>
        </p:spPr>
        <p:txBody>
          <a:bodyPr/>
          <a:lstStyle/>
          <a:p>
            <a:endParaRPr lang="en-US"/>
          </a:p>
        </p:txBody>
      </p:sp>
      <p:sp>
        <p:nvSpPr>
          <p:cNvPr id="2" name="Title 1">
            <a:extLst>
              <a:ext uri="{FF2B5EF4-FFF2-40B4-BE49-F238E27FC236}">
                <a16:creationId xmlns:a16="http://schemas.microsoft.com/office/drawing/2014/main" id="{51C9632D-2F70-4D0E-B737-ACF4A2DDEB26}"/>
              </a:ext>
            </a:extLst>
          </p:cNvPr>
          <p:cNvSpPr>
            <a:spLocks noGrp="1"/>
          </p:cNvSpPr>
          <p:nvPr>
            <p:ph type="ctrTitle"/>
          </p:nvPr>
        </p:nvSpPr>
        <p:spPr>
          <a:xfrm>
            <a:off x="495300" y="3429001"/>
            <a:ext cx="11201400" cy="952500"/>
          </a:xfrm>
        </p:spPr>
        <p:txBody>
          <a:bodyPr tIns="0" anchor="t"/>
          <a:lstStyle>
            <a:lvl1pPr algn="l">
              <a:lnSpc>
                <a:spcPct val="80000"/>
              </a:lnSpc>
              <a:defRPr sz="4400" b="0">
                <a:solidFill>
                  <a:schemeClr val="tx1"/>
                </a:solidFill>
              </a:defRPr>
            </a:lvl1pPr>
          </a:lstStyle>
          <a:p>
            <a:r>
              <a:rPr lang="en-US"/>
              <a:t>Click to edit Master title style</a:t>
            </a:r>
          </a:p>
        </p:txBody>
      </p:sp>
      <p:sp>
        <p:nvSpPr>
          <p:cNvPr id="3" name="Subtitle 2">
            <a:extLst>
              <a:ext uri="{FF2B5EF4-FFF2-40B4-BE49-F238E27FC236}">
                <a16:creationId xmlns:a16="http://schemas.microsoft.com/office/drawing/2014/main" id="{3D7C3F44-5413-48F1-ACBF-6BEAE9CA81A1}"/>
              </a:ext>
            </a:extLst>
          </p:cNvPr>
          <p:cNvSpPr>
            <a:spLocks noGrp="1"/>
          </p:cNvSpPr>
          <p:nvPr>
            <p:ph type="subTitle" idx="1" hasCustomPrompt="1"/>
          </p:nvPr>
        </p:nvSpPr>
        <p:spPr>
          <a:xfrm>
            <a:off x="495300" y="4800600"/>
            <a:ext cx="2819400" cy="1066801"/>
          </a:xfrm>
        </p:spPr>
        <p:txBody>
          <a:bodyPr tIns="0" bIns="182880" anchor="t" anchorCtr="0"/>
          <a:lstStyle>
            <a:lvl1pPr marL="0" indent="0" algn="l">
              <a:spcAft>
                <a:spcPts val="0"/>
              </a:spcAft>
              <a:buNone/>
              <a:defRPr sz="1600" b="0" cap="all" baseline="0">
                <a:solidFill>
                  <a:schemeClr val="tx1"/>
                </a:solidFill>
                <a:latin typeface="+mj-lt"/>
              </a:defRPr>
            </a:lvl1pPr>
            <a:lvl2pPr marL="0" indent="0" algn="l">
              <a:spcAft>
                <a:spcPts val="1200"/>
              </a:spcAft>
              <a:buNone/>
              <a:defRPr sz="1600" b="1" cap="all" baseline="0">
                <a:solidFill>
                  <a:schemeClr val="tx1"/>
                </a:solidFill>
              </a:defRPr>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Presenter’s Name</a:t>
            </a:r>
          </a:p>
          <a:p>
            <a:pPr lvl="1"/>
            <a:r>
              <a:rPr lang="en-US"/>
              <a:t>Presenter’s Title</a:t>
            </a:r>
          </a:p>
        </p:txBody>
      </p:sp>
      <p:sp>
        <p:nvSpPr>
          <p:cNvPr id="4" name="Date Placeholder 3">
            <a:extLst>
              <a:ext uri="{FF2B5EF4-FFF2-40B4-BE49-F238E27FC236}">
                <a16:creationId xmlns:a16="http://schemas.microsoft.com/office/drawing/2014/main" id="{F3C79F04-7833-4562-B8D1-AC0341D757FA}"/>
              </a:ext>
            </a:extLst>
          </p:cNvPr>
          <p:cNvSpPr>
            <a:spLocks noGrp="1"/>
          </p:cNvSpPr>
          <p:nvPr>
            <p:ph type="dt" sz="half" idx="10"/>
          </p:nvPr>
        </p:nvSpPr>
        <p:spPr>
          <a:xfrm>
            <a:off x="8877300" y="4800601"/>
            <a:ext cx="2819400" cy="673625"/>
          </a:xfrm>
          <a:prstGeom prst="rect">
            <a:avLst/>
          </a:prstGeom>
        </p:spPr>
        <p:txBody>
          <a:bodyPr lIns="0" tIns="0" rIns="0" bIns="0" anchor="t"/>
          <a:lstStyle>
            <a:lvl1pPr algn="r">
              <a:defRPr sz="1600" b="1">
                <a:solidFill>
                  <a:schemeClr val="tx1"/>
                </a:solidFill>
                <a:latin typeface="+mn-lt"/>
              </a:defRPr>
            </a:lvl1pPr>
          </a:lstStyle>
          <a:p>
            <a:endParaRPr lang="en-US"/>
          </a:p>
        </p:txBody>
      </p:sp>
      <p:pic>
        <p:nvPicPr>
          <p:cNvPr id="6" name="Graphic 5">
            <a:extLst>
              <a:ext uri="{FF2B5EF4-FFF2-40B4-BE49-F238E27FC236}">
                <a16:creationId xmlns:a16="http://schemas.microsoft.com/office/drawing/2014/main" id="{0A43BEBD-56B2-42F2-A52E-ADB299D805A6}"/>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8212" y="6008332"/>
            <a:ext cx="2444600" cy="457200"/>
          </a:xfrm>
          <a:prstGeom prst="rect">
            <a:avLst/>
          </a:prstGeom>
        </p:spPr>
      </p:pic>
    </p:spTree>
    <p:extLst>
      <p:ext uri="{BB962C8B-B14F-4D97-AF65-F5344CB8AC3E}">
        <p14:creationId xmlns:p14="http://schemas.microsoft.com/office/powerpoint/2010/main" val="1897330210"/>
      </p:ext>
    </p:extLst>
  </p:cSld>
  <p:clrMapOvr>
    <a:masterClrMapping/>
  </p:clrMapOvr>
  <p:extLst>
    <p:ext uri="{DCECCB84-F9BA-43D5-87BE-67443E8EF086}">
      <p15:sldGuideLst xmlns:p15="http://schemas.microsoft.com/office/powerpoint/2012/main">
        <p15:guide id="1" pos="5592">
          <p15:clr>
            <a:srgbClr val="FBAE40"/>
          </p15:clr>
        </p15:guide>
        <p15:guide id="2" orient="horz" pos="3024">
          <p15:clr>
            <a:srgbClr val="FBAE40"/>
          </p15:clr>
        </p15:guide>
        <p15:guide id="3" orient="horz" pos="1896">
          <p15:clr>
            <a:srgbClr val="FBAE40"/>
          </p15:clr>
        </p15:guide>
        <p15:guide id="4" orient="horz" pos="2760">
          <p15:clr>
            <a:srgbClr val="FBAE40"/>
          </p15:clr>
        </p15:guide>
      </p15:sldGuideLst>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secHead" preserve="1">
  <p:cSld name="Section Header Gray">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1409700"/>
            <a:ext cx="8382000" cy="2438401"/>
          </a:xfrm>
        </p:spPr>
        <p:txBody>
          <a:bodyPr tIns="0" anchor="t"/>
          <a:lstStyle>
            <a:lvl1pPr>
              <a:lnSpc>
                <a:spcPct val="80000"/>
              </a:lnSpc>
              <a:defRPr lang="en-US" sz="4400" b="0" kern="1200" cap="all" baseline="0" dirty="0">
                <a:solidFill>
                  <a:schemeClr val="bg1"/>
                </a:solidFill>
                <a:latin typeface="+mj-lt"/>
                <a:ea typeface="+mj-ea"/>
                <a:cs typeface="+mj-cs"/>
              </a:defRPr>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3848101"/>
            <a:ext cx="5600700" cy="2019300"/>
          </a:xfrm>
        </p:spPr>
        <p:txBody>
          <a:bodyPr/>
          <a:lstStyle>
            <a:lvl1pPr marL="0" indent="0">
              <a:buNone/>
              <a:defRPr lang="en-US" sz="2000" kern="1200" dirty="0">
                <a:solidFill>
                  <a:schemeClr val="bg1"/>
                </a:solidFill>
                <a:latin typeface="+mn-lt"/>
                <a:ea typeface="+mn-ea"/>
                <a:cs typeface="+mn-cs"/>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554CFFDD-05DC-402C-8089-120C9C2FE862}"/>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4097212110"/>
      </p:ext>
    </p:extLst>
  </p:cSld>
  <p:clrMapOvr>
    <a:masterClrMapping/>
  </p:clrMapOvr>
  <p:extLst>
    <p:ext uri="{DCECCB84-F9BA-43D5-87BE-67443E8EF086}">
      <p15:sldGuideLst xmlns:p15="http://schemas.microsoft.com/office/powerpoint/2012/main">
        <p15:guide id="1" pos="5592">
          <p15:clr>
            <a:srgbClr val="FBAE40"/>
          </p15:clr>
        </p15:guide>
      </p15:sldGuideLst>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preserve="1" userDrawn="1">
  <p:cSld name="Section Header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848099"/>
            <a:ext cx="8382000" cy="1257301"/>
          </a:xfrm>
        </p:spPr>
        <p:txBody>
          <a:bodyPr tIns="0" anchor="t"/>
          <a:lstStyle>
            <a:lvl1pPr>
              <a:lnSpc>
                <a:spcPct val="8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5105400"/>
            <a:ext cx="8382000" cy="1257301"/>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accent4"/>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
        <p:nvSpPr>
          <p:cNvPr id="11" name="Picture Placeholder 10">
            <a:extLst>
              <a:ext uri="{FF2B5EF4-FFF2-40B4-BE49-F238E27FC236}">
                <a16:creationId xmlns:a16="http://schemas.microsoft.com/office/drawing/2014/main" id="{9AAC5B92-BD5C-40B8-8837-AA1A4971E6F0}"/>
              </a:ext>
            </a:extLst>
          </p:cNvPr>
          <p:cNvSpPr>
            <a:spLocks noGrp="1"/>
          </p:cNvSpPr>
          <p:nvPr>
            <p:ph type="pic" sz="quarter" idx="13"/>
          </p:nvPr>
        </p:nvSpPr>
        <p:spPr>
          <a:xfrm>
            <a:off x="0" y="0"/>
            <a:ext cx="12192000" cy="3429000"/>
          </a:xfrm>
          <a:pattFill prst="wdUpDiag">
            <a:fgClr>
              <a:schemeClr val="bg2"/>
            </a:fgClr>
            <a:bgClr>
              <a:schemeClr val="bg1"/>
            </a:bgClr>
          </a:pattFill>
        </p:spPr>
        <p:txBody>
          <a:bodyPr/>
          <a:lstStyle/>
          <a:p>
            <a:endParaRPr lang="en-US"/>
          </a:p>
        </p:txBody>
      </p:sp>
    </p:spTree>
    <p:extLst>
      <p:ext uri="{BB962C8B-B14F-4D97-AF65-F5344CB8AC3E}">
        <p14:creationId xmlns:p14="http://schemas.microsoft.com/office/powerpoint/2010/main" val="3557475062"/>
      </p:ext>
    </p:extLst>
  </p:cSld>
  <p:clrMapOvr>
    <a:masterClrMapping/>
  </p:clrMapOvr>
  <p:extLst>
    <p:ext uri="{DCECCB84-F9BA-43D5-87BE-67443E8EF086}">
      <p15:sldGuideLst xmlns:p15="http://schemas.microsoft.com/office/powerpoint/2012/main">
        <p15:guide id="1" orient="horz" pos="3216">
          <p15:clr>
            <a:srgbClr val="FBAE40"/>
          </p15:clr>
        </p15:guide>
        <p15:guide id="2" pos="5592">
          <p15:clr>
            <a:srgbClr val="FBAE40"/>
          </p15:clr>
        </p15:guide>
      </p15:sldGuideLst>
    </p:ext>
  </p:extLst>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preserve="1" userDrawn="1">
  <p:cSld name="Section Header + 5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848099"/>
            <a:ext cx="8382000" cy="1257301"/>
          </a:xfrm>
        </p:spPr>
        <p:txBody>
          <a:bodyPr tIns="0" anchor="t"/>
          <a:lstStyle>
            <a:lvl1pPr>
              <a:lnSpc>
                <a:spcPct val="8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299" y="5105400"/>
            <a:ext cx="8381999" cy="1257301"/>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accent4"/>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
        <p:nvSpPr>
          <p:cNvPr id="11" name="Picture Placeholder 10">
            <a:extLst>
              <a:ext uri="{FF2B5EF4-FFF2-40B4-BE49-F238E27FC236}">
                <a16:creationId xmlns:a16="http://schemas.microsoft.com/office/drawing/2014/main" id="{9AAC5B92-BD5C-40B8-8837-AA1A4971E6F0}"/>
              </a:ext>
            </a:extLst>
          </p:cNvPr>
          <p:cNvSpPr>
            <a:spLocks noGrp="1"/>
          </p:cNvSpPr>
          <p:nvPr>
            <p:ph type="pic" sz="quarter" idx="13"/>
          </p:nvPr>
        </p:nvSpPr>
        <p:spPr>
          <a:xfrm>
            <a:off x="0" y="-2"/>
            <a:ext cx="2395728" cy="3429000"/>
          </a:xfrm>
          <a:pattFill prst="wdUpDiag">
            <a:fgClr>
              <a:schemeClr val="bg2"/>
            </a:fgClr>
            <a:bgClr>
              <a:schemeClr val="bg1"/>
            </a:bgClr>
          </a:pattFill>
        </p:spPr>
        <p:txBody>
          <a:bodyPr/>
          <a:lstStyle/>
          <a:p>
            <a:endParaRPr lang="en-US"/>
          </a:p>
        </p:txBody>
      </p:sp>
      <p:sp>
        <p:nvSpPr>
          <p:cNvPr id="8" name="Picture Placeholder 10">
            <a:extLst>
              <a:ext uri="{FF2B5EF4-FFF2-40B4-BE49-F238E27FC236}">
                <a16:creationId xmlns:a16="http://schemas.microsoft.com/office/drawing/2014/main" id="{80D7819A-630E-44DC-929F-933490774837}"/>
              </a:ext>
            </a:extLst>
          </p:cNvPr>
          <p:cNvSpPr>
            <a:spLocks noGrp="1"/>
          </p:cNvSpPr>
          <p:nvPr>
            <p:ph type="pic" sz="quarter" idx="14"/>
          </p:nvPr>
        </p:nvSpPr>
        <p:spPr>
          <a:xfrm>
            <a:off x="2448189" y="-2"/>
            <a:ext cx="2395728" cy="3429000"/>
          </a:xfrm>
          <a:pattFill prst="wdUpDiag">
            <a:fgClr>
              <a:schemeClr val="bg2"/>
            </a:fgClr>
            <a:bgClr>
              <a:schemeClr val="bg1"/>
            </a:bgClr>
          </a:pattFill>
        </p:spPr>
        <p:txBody>
          <a:bodyPr/>
          <a:lstStyle/>
          <a:p>
            <a:endParaRPr lang="en-US"/>
          </a:p>
        </p:txBody>
      </p:sp>
      <p:sp>
        <p:nvSpPr>
          <p:cNvPr id="9" name="Picture Placeholder 10">
            <a:extLst>
              <a:ext uri="{FF2B5EF4-FFF2-40B4-BE49-F238E27FC236}">
                <a16:creationId xmlns:a16="http://schemas.microsoft.com/office/drawing/2014/main" id="{86C7584E-D951-44B3-B6A7-50BBD18EEA03}"/>
              </a:ext>
            </a:extLst>
          </p:cNvPr>
          <p:cNvSpPr>
            <a:spLocks noGrp="1"/>
          </p:cNvSpPr>
          <p:nvPr>
            <p:ph type="pic" sz="quarter" idx="15"/>
          </p:nvPr>
        </p:nvSpPr>
        <p:spPr>
          <a:xfrm>
            <a:off x="4896378" y="-2"/>
            <a:ext cx="2395728" cy="3429000"/>
          </a:xfrm>
          <a:pattFill prst="wdUpDiag">
            <a:fgClr>
              <a:schemeClr val="bg2"/>
            </a:fgClr>
            <a:bgClr>
              <a:schemeClr val="bg1"/>
            </a:bgClr>
          </a:pattFill>
        </p:spPr>
        <p:txBody>
          <a:bodyPr/>
          <a:lstStyle/>
          <a:p>
            <a:endParaRPr lang="en-US"/>
          </a:p>
        </p:txBody>
      </p:sp>
      <p:sp>
        <p:nvSpPr>
          <p:cNvPr id="10" name="Picture Placeholder 10">
            <a:extLst>
              <a:ext uri="{FF2B5EF4-FFF2-40B4-BE49-F238E27FC236}">
                <a16:creationId xmlns:a16="http://schemas.microsoft.com/office/drawing/2014/main" id="{2B80078C-A569-4E2A-801C-5381A518F109}"/>
              </a:ext>
            </a:extLst>
          </p:cNvPr>
          <p:cNvSpPr>
            <a:spLocks noGrp="1"/>
          </p:cNvSpPr>
          <p:nvPr>
            <p:ph type="pic" sz="quarter" idx="16"/>
          </p:nvPr>
        </p:nvSpPr>
        <p:spPr>
          <a:xfrm>
            <a:off x="9792756" y="-2"/>
            <a:ext cx="2395728" cy="3429000"/>
          </a:xfrm>
          <a:pattFill prst="wdUpDiag">
            <a:fgClr>
              <a:schemeClr val="bg2"/>
            </a:fgClr>
            <a:bgClr>
              <a:schemeClr val="bg1"/>
            </a:bgClr>
          </a:pattFill>
        </p:spPr>
        <p:txBody>
          <a:bodyPr/>
          <a:lstStyle/>
          <a:p>
            <a:endParaRPr lang="en-US"/>
          </a:p>
        </p:txBody>
      </p:sp>
      <p:sp>
        <p:nvSpPr>
          <p:cNvPr id="12" name="Picture Placeholder 10">
            <a:extLst>
              <a:ext uri="{FF2B5EF4-FFF2-40B4-BE49-F238E27FC236}">
                <a16:creationId xmlns:a16="http://schemas.microsoft.com/office/drawing/2014/main" id="{83DF5146-688C-4FB5-8042-A8DDBF6B6224}"/>
              </a:ext>
            </a:extLst>
          </p:cNvPr>
          <p:cNvSpPr>
            <a:spLocks noGrp="1"/>
          </p:cNvSpPr>
          <p:nvPr>
            <p:ph type="pic" sz="quarter" idx="17"/>
          </p:nvPr>
        </p:nvSpPr>
        <p:spPr>
          <a:xfrm>
            <a:off x="7344567" y="-2"/>
            <a:ext cx="2395728" cy="3429000"/>
          </a:xfrm>
          <a:pattFill prst="wdUpDiag">
            <a:fgClr>
              <a:schemeClr val="bg2"/>
            </a:fgClr>
            <a:bgClr>
              <a:schemeClr val="bg1"/>
            </a:bgClr>
          </a:pattFill>
        </p:spPr>
        <p:txBody>
          <a:bodyPr/>
          <a:lstStyle/>
          <a:p>
            <a:endParaRPr lang="en-US"/>
          </a:p>
        </p:txBody>
      </p:sp>
    </p:spTree>
    <p:extLst>
      <p:ext uri="{BB962C8B-B14F-4D97-AF65-F5344CB8AC3E}">
        <p14:creationId xmlns:p14="http://schemas.microsoft.com/office/powerpoint/2010/main" val="3828288401"/>
      </p:ext>
    </p:extLst>
  </p:cSld>
  <p:clrMapOvr>
    <a:masterClrMapping/>
  </p:clrMapOvr>
  <p:extLst>
    <p:ext uri="{DCECCB84-F9BA-43D5-87BE-67443E8EF086}">
      <p15:sldGuideLst xmlns:p15="http://schemas.microsoft.com/office/powerpoint/2012/main">
        <p15:guide id="1" orient="horz" pos="3216">
          <p15:clr>
            <a:srgbClr val="FBAE40"/>
          </p15:clr>
        </p15:guide>
        <p15:guide id="2" pos="5592">
          <p15:clr>
            <a:srgbClr val="FBAE40"/>
          </p15:clr>
        </p15:guide>
      </p15:sldGuideLst>
    </p:ext>
  </p:extLst>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preserve="1" userDrawn="1">
  <p:cSld name="Section Header + Icons">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3429001"/>
            <a:ext cx="8382000" cy="1447799"/>
          </a:xfrm>
        </p:spPr>
        <p:txBody>
          <a:bodyPr tIns="0" anchor="t"/>
          <a:lstStyle>
            <a:lvl1pPr>
              <a:lnSpc>
                <a:spcPct val="80000"/>
              </a:lnSpc>
              <a:defRPr sz="4400" b="0">
                <a:solidFill>
                  <a:schemeClr val="bg1"/>
                </a:solidFill>
              </a:defRPr>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4876800"/>
            <a:ext cx="8382000" cy="1485901"/>
          </a:xfrm>
        </p:spPr>
        <p:txBody>
          <a:bodyPr tIns="182880"/>
          <a:lstStyle>
            <a:lvl1pPr marL="0" indent="0">
              <a:buNone/>
              <a:defRPr sz="20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pic>
        <p:nvPicPr>
          <p:cNvPr id="8" name="Graphic 7">
            <a:extLst>
              <a:ext uri="{FF2B5EF4-FFF2-40B4-BE49-F238E27FC236}">
                <a16:creationId xmlns:a16="http://schemas.microsoft.com/office/drawing/2014/main" id="{CAB2A323-0749-4F5A-9A71-D373C17ED9CE}"/>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802822586"/>
      </p:ext>
    </p:extLst>
  </p:cSld>
  <p:clrMapOvr>
    <a:masterClrMapping/>
  </p:clrMapOvr>
  <p:extLst>
    <p:ext uri="{DCECCB84-F9BA-43D5-87BE-67443E8EF086}">
      <p15:sldGuideLst xmlns:p15="http://schemas.microsoft.com/office/powerpoint/2012/main">
        <p15:guide id="1" orient="horz" pos="3072">
          <p15:clr>
            <a:srgbClr val="FBAE40"/>
          </p15:clr>
        </p15:guide>
        <p15:guide id="2" pos="5592">
          <p15:clr>
            <a:srgbClr val="FBAE40"/>
          </p15:clr>
        </p15:guide>
      </p15:sldGuideLst>
    </p:ext>
  </p:extLst>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preserve="1" userDrawn="1">
  <p:cSld name="Section Header + large Icon">
    <p:bg>
      <p:bgPr>
        <a:solidFill>
          <a:schemeClr val="accent6"/>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B4D9F8-D2F8-412B-8467-F3A1A6B4A5F0}"/>
              </a:ext>
            </a:extLst>
          </p:cNvPr>
          <p:cNvSpPr>
            <a:spLocks noGrp="1"/>
          </p:cNvSpPr>
          <p:nvPr>
            <p:ph type="title"/>
          </p:nvPr>
        </p:nvSpPr>
        <p:spPr>
          <a:xfrm>
            <a:off x="495300" y="1409699"/>
            <a:ext cx="5600700" cy="2019301"/>
          </a:xfrm>
        </p:spPr>
        <p:txBody>
          <a:bodyPr tIns="0" anchor="t"/>
          <a:lstStyle>
            <a:lvl1pPr>
              <a:lnSpc>
                <a:spcPct val="80000"/>
              </a:lnSpc>
              <a:defRPr sz="4400" b="0"/>
            </a:lvl1pPr>
          </a:lstStyle>
          <a:p>
            <a:r>
              <a:rPr lang="en-US"/>
              <a:t>Click to edit Master title style</a:t>
            </a:r>
          </a:p>
        </p:txBody>
      </p:sp>
      <p:sp>
        <p:nvSpPr>
          <p:cNvPr id="3" name="Text Placeholder 2">
            <a:extLst>
              <a:ext uri="{FF2B5EF4-FFF2-40B4-BE49-F238E27FC236}">
                <a16:creationId xmlns:a16="http://schemas.microsoft.com/office/drawing/2014/main" id="{AA64BA69-0C36-44D3-95D1-C8122369423E}"/>
              </a:ext>
            </a:extLst>
          </p:cNvPr>
          <p:cNvSpPr>
            <a:spLocks noGrp="1"/>
          </p:cNvSpPr>
          <p:nvPr>
            <p:ph type="body" idx="1"/>
          </p:nvPr>
        </p:nvSpPr>
        <p:spPr>
          <a:xfrm>
            <a:off x="495300" y="3848101"/>
            <a:ext cx="5600700" cy="2019300"/>
          </a:xfrm>
        </p:spPr>
        <p:txBody>
          <a:bodyPr tIns="182880"/>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6" name="Slide Number Placeholder 5">
            <a:extLst>
              <a:ext uri="{FF2B5EF4-FFF2-40B4-BE49-F238E27FC236}">
                <a16:creationId xmlns:a16="http://schemas.microsoft.com/office/drawing/2014/main" id="{7C9446BA-0FD3-4FFF-B220-7298D3F88A4C}"/>
              </a:ext>
            </a:extLst>
          </p:cNvPr>
          <p:cNvSpPr>
            <a:spLocks noGrp="1"/>
          </p:cNvSpPr>
          <p:nvPr>
            <p:ph type="sldNum" sz="quarter" idx="12"/>
          </p:nvPr>
        </p:nvSpPr>
        <p:spPr/>
        <p:txBody>
          <a:bodyPr/>
          <a:lstStyle>
            <a:lvl1pPr>
              <a:defRPr>
                <a:solidFill>
                  <a:schemeClr val="tx1"/>
                </a:solidFill>
              </a:defRPr>
            </a:lvl1pPr>
          </a:lstStyle>
          <a:p>
            <a:fld id="{7B94EC18-1D2B-4535-B738-0E53AFE26620}" type="slidenum">
              <a:rPr lang="en-US" smtClean="0"/>
              <a:pPr/>
              <a:t>‹#›</a:t>
            </a:fld>
            <a:endParaRPr lang="en-US"/>
          </a:p>
        </p:txBody>
      </p:sp>
      <p:pic>
        <p:nvPicPr>
          <p:cNvPr id="7" name="Graphic 6">
            <a:extLst>
              <a:ext uri="{FF2B5EF4-FFF2-40B4-BE49-F238E27FC236}">
                <a16:creationId xmlns:a16="http://schemas.microsoft.com/office/drawing/2014/main" id="{7546317B-3751-4D87-BA2D-3B5F59761950}"/>
              </a:ext>
            </a:extLst>
          </p:cNvPr>
          <p:cNvPicPr>
            <a:picLocks noChangeAspect="1"/>
          </p:cNvPicPr>
          <p:nvPr userDrawn="1"/>
        </p:nvPicPr>
        <p:blipFill>
          <a:blip r:embed="rId2">
            <a:extLst>
              <a:ext uri="{28A0092B-C50C-407E-A947-70E740481C1C}">
                <a14:useLocalDpi xmlns:a14="http://schemas.microsoft.com/office/drawing/2010/main"/>
              </a:ext>
              <a:ext uri="{96DAC541-7B7A-43D3-8B79-37D633B846F1}">
                <asvg:svgBlip xmlns:asvg="http://schemas.microsoft.com/office/drawing/2016/SVG/main" r:embed="rId3"/>
              </a:ext>
            </a:extLst>
          </a:blip>
          <a:stretch>
            <a:fillRect/>
          </a:stretch>
        </p:blipFill>
        <p:spPr>
          <a:xfrm>
            <a:off x="496237" y="6528244"/>
            <a:ext cx="1143000" cy="213769"/>
          </a:xfrm>
          <a:prstGeom prst="rect">
            <a:avLst/>
          </a:prstGeom>
        </p:spPr>
      </p:pic>
    </p:spTree>
    <p:extLst>
      <p:ext uri="{BB962C8B-B14F-4D97-AF65-F5344CB8AC3E}">
        <p14:creationId xmlns:p14="http://schemas.microsoft.com/office/powerpoint/2010/main" val="3051705271"/>
      </p:ext>
    </p:extLst>
  </p:cSld>
  <p:clrMapOvr>
    <a:masterClrMapping/>
  </p:clrMapOvr>
  <p:extLst>
    <p:ext uri="{DCECCB84-F9BA-43D5-87BE-67443E8EF086}">
      <p15:sldGuideLst xmlns:p15="http://schemas.microsoft.com/office/powerpoint/2012/main">
        <p15:guide id="1" orient="horz" pos="3072">
          <p15:clr>
            <a:srgbClr val="FBAE40"/>
          </p15:clr>
        </p15:guide>
        <p15:guide id="2" pos="5592">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2_Divider_1">
    <p:bg>
      <p:bgPr>
        <a:solidFill>
          <a:schemeClr val="tx1"/>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957568-BC07-D34F-A159-9D15CCFF085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a:off x="0" y="757870"/>
            <a:ext cx="12192000" cy="6100130"/>
          </a:xfrm>
          <a:prstGeom prst="rect">
            <a:avLst/>
          </a:prstGeom>
        </p:spPr>
      </p:pic>
      <p:grpSp>
        <p:nvGrpSpPr>
          <p:cNvPr id="10" name="Group 9">
            <a:extLst>
              <a:ext uri="{FF2B5EF4-FFF2-40B4-BE49-F238E27FC236}">
                <a16:creationId xmlns:a16="http://schemas.microsoft.com/office/drawing/2014/main" id="{BDBD1E23-CF45-674E-8B0E-C58705D0C19B}"/>
              </a:ext>
            </a:extLst>
          </p:cNvPr>
          <p:cNvGrpSpPr/>
          <p:nvPr userDrawn="1"/>
        </p:nvGrpSpPr>
        <p:grpSpPr>
          <a:xfrm>
            <a:off x="508706" y="6028040"/>
            <a:ext cx="4636499" cy="652142"/>
            <a:chOff x="499608" y="5751673"/>
            <a:chExt cx="6795420" cy="955803"/>
          </a:xfrm>
        </p:grpSpPr>
        <p:pic>
          <p:nvPicPr>
            <p:cNvPr id="11" name="Picture 10" descr="A picture containing food, drawing&#10;&#10;Description automatically generated">
              <a:extLst>
                <a:ext uri="{FF2B5EF4-FFF2-40B4-BE49-F238E27FC236}">
                  <a16:creationId xmlns:a16="http://schemas.microsoft.com/office/drawing/2014/main" id="{DF76CDEA-0921-544D-B7EA-1AA2CB608AA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052482" y="5751673"/>
              <a:ext cx="4242546" cy="955803"/>
            </a:xfrm>
            <a:prstGeom prst="rect">
              <a:avLst/>
            </a:prstGeom>
          </p:spPr>
        </p:pic>
        <p:pic>
          <p:nvPicPr>
            <p:cNvPr id="12" name="Graphic 11">
              <a:extLst>
                <a:ext uri="{FF2B5EF4-FFF2-40B4-BE49-F238E27FC236}">
                  <a16:creationId xmlns:a16="http://schemas.microsoft.com/office/drawing/2014/main" id="{F7534206-79CB-6D4D-B025-9B8E62355F63}"/>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9607" y="6007325"/>
              <a:ext cx="2444600" cy="457200"/>
            </a:xfrm>
            <a:prstGeom prst="rect">
              <a:avLst/>
            </a:prstGeom>
          </p:spPr>
        </p:pic>
      </p:grpSp>
      <p:sp>
        <p:nvSpPr>
          <p:cNvPr id="19" name="Title 1">
            <a:extLst>
              <a:ext uri="{FF2B5EF4-FFF2-40B4-BE49-F238E27FC236}">
                <a16:creationId xmlns:a16="http://schemas.microsoft.com/office/drawing/2014/main" id="{ADE6BD54-B3C5-D343-B112-FD4E440D89FE}"/>
              </a:ext>
            </a:extLst>
          </p:cNvPr>
          <p:cNvSpPr>
            <a:spLocks noGrp="1"/>
          </p:cNvSpPr>
          <p:nvPr>
            <p:ph type="ctrTitle"/>
          </p:nvPr>
        </p:nvSpPr>
        <p:spPr>
          <a:xfrm>
            <a:off x="495300" y="2472783"/>
            <a:ext cx="8382000" cy="2019300"/>
          </a:xfrm>
        </p:spPr>
        <p:txBody>
          <a:bodyPr tIns="0" anchor="t"/>
          <a:lstStyle>
            <a:lvl1pPr algn="l">
              <a:lnSpc>
                <a:spcPct val="80000"/>
              </a:lnSpc>
              <a:defRPr sz="4400" b="0">
                <a:solidFill>
                  <a:schemeClr val="bg1"/>
                </a:solidFill>
              </a:defRPr>
            </a:lvl1pPr>
          </a:lstStyle>
          <a:p>
            <a:r>
              <a:rPr lang="en-US"/>
              <a:t>Click to edit Master title style</a:t>
            </a:r>
          </a:p>
        </p:txBody>
      </p:sp>
      <p:sp>
        <p:nvSpPr>
          <p:cNvPr id="2" name="TextBox 1">
            <a:extLst>
              <a:ext uri="{FF2B5EF4-FFF2-40B4-BE49-F238E27FC236}">
                <a16:creationId xmlns:a16="http://schemas.microsoft.com/office/drawing/2014/main" id="{22FE5DA2-CF55-AF42-A21B-DA1054C0F00B}"/>
              </a:ext>
            </a:extLst>
          </p:cNvPr>
          <p:cNvSpPr txBox="1"/>
          <p:nvPr userDrawn="1"/>
        </p:nvSpPr>
        <p:spPr>
          <a:xfrm>
            <a:off x="11926957" y="-492981"/>
            <a:ext cx="0" cy="0"/>
          </a:xfrm>
          <a:prstGeom prst="rect">
            <a:avLst/>
          </a:prstGeom>
          <a:noFill/>
        </p:spPr>
        <p:txBody>
          <a:bodyPr wrap="none" lIns="0" tIns="0" rIns="0" bIns="0" rtlCol="0">
            <a:noAutofit/>
          </a:bodyPr>
          <a:lstStyle/>
          <a:p>
            <a:pPr algn="l"/>
            <a:endParaRPr lang="en-US" err="1"/>
          </a:p>
        </p:txBody>
      </p:sp>
      <p:sp>
        <p:nvSpPr>
          <p:cNvPr id="16" name="Rectangle 23">
            <a:extLst>
              <a:ext uri="{FF2B5EF4-FFF2-40B4-BE49-F238E27FC236}">
                <a16:creationId xmlns:a16="http://schemas.microsoft.com/office/drawing/2014/main" id="{9AD2A6C8-D4A5-9C4D-9ACA-E9A7AFA84BF6}"/>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18" name="Slide Number Placeholder 5">
            <a:extLst>
              <a:ext uri="{FF2B5EF4-FFF2-40B4-BE49-F238E27FC236}">
                <a16:creationId xmlns:a16="http://schemas.microsoft.com/office/drawing/2014/main" id="{2CEF2E02-E1DA-B745-A7A9-D93FABBA2884}"/>
              </a:ext>
            </a:extLst>
          </p:cNvPr>
          <p:cNvSpPr>
            <a:spLocks noGrp="1"/>
          </p:cNvSpPr>
          <p:nvPr>
            <p:ph type="sldNum" sz="quarter" idx="4"/>
          </p:nvPr>
        </p:nvSpPr>
        <p:spPr>
          <a:xfrm>
            <a:off x="11407805" y="6467193"/>
            <a:ext cx="784195" cy="390807"/>
          </a:xfrm>
          <a:prstGeom prst="rect">
            <a:avLst/>
          </a:prstGeom>
        </p:spPr>
        <p:txBody>
          <a:bodyPr vert="horz" lIns="0" tIns="0" rIns="0" bIns="0" rtlCol="0" anchor="ctr" anchorCtr="1">
            <a:noAutofit/>
          </a:bodyPr>
          <a:lstStyle>
            <a:lvl1pPr algn="r">
              <a:defRPr sz="1000" b="1">
                <a:solidFill>
                  <a:schemeClr val="bg1"/>
                </a:solidFill>
              </a:defRPr>
            </a:lvl1pPr>
          </a:lstStyle>
          <a:p>
            <a:fld id="{7B94EC18-1D2B-4535-B738-0E53AFE26620}" type="slidenum">
              <a:rPr lang="en-US" smtClean="0"/>
              <a:pPr/>
              <a:t>‹#›</a:t>
            </a:fld>
            <a:endParaRPr lang="en-US"/>
          </a:p>
        </p:txBody>
      </p:sp>
      <p:sp>
        <p:nvSpPr>
          <p:cNvPr id="3" name="TextBox 2">
            <a:extLst>
              <a:ext uri="{FF2B5EF4-FFF2-40B4-BE49-F238E27FC236}">
                <a16:creationId xmlns:a16="http://schemas.microsoft.com/office/drawing/2014/main" id="{B591D830-ADD2-9048-8240-B186130936CB}"/>
              </a:ext>
            </a:extLst>
          </p:cNvPr>
          <p:cNvSpPr txBox="1"/>
          <p:nvPr userDrawn="1"/>
        </p:nvSpPr>
        <p:spPr>
          <a:xfrm>
            <a:off x="9555480" y="457200"/>
            <a:ext cx="0" cy="0"/>
          </a:xfrm>
          <a:prstGeom prst="rect">
            <a:avLst/>
          </a:prstGeom>
          <a:noFill/>
        </p:spPr>
        <p:txBody>
          <a:bodyPr wrap="none" lIns="0" tIns="0" rIns="0" bIns="0" rtlCol="0">
            <a:noAutofit/>
          </a:bodyPr>
          <a:lstStyle/>
          <a:p>
            <a:pPr algn="l"/>
            <a:endParaRPr lang="en-US" err="1"/>
          </a:p>
        </p:txBody>
      </p:sp>
      <p:sp>
        <p:nvSpPr>
          <p:cNvPr id="14" name="TextBox 13">
            <a:extLst>
              <a:ext uri="{FF2B5EF4-FFF2-40B4-BE49-F238E27FC236}">
                <a16:creationId xmlns:a16="http://schemas.microsoft.com/office/drawing/2014/main" id="{39B6F139-371A-2146-BBC5-C6E2622C183E}"/>
              </a:ext>
            </a:extLst>
          </p:cNvPr>
          <p:cNvSpPr txBox="1"/>
          <p:nvPr userDrawn="1"/>
        </p:nvSpPr>
        <p:spPr>
          <a:xfrm>
            <a:off x="10260996" y="468208"/>
            <a:ext cx="1469569" cy="226979"/>
          </a:xfrm>
          <a:prstGeom prst="rect">
            <a:avLst/>
          </a:prstGeom>
          <a:noFill/>
        </p:spPr>
        <p:txBody>
          <a:bodyPr wrap="square" lIns="0" tIns="0" rIns="0" bIns="0" rtlCol="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a:solidFill>
                  <a:schemeClr val="accent1"/>
                </a:solidFill>
                <a:latin typeface="Arial Black" panose="020B0604020202020204" pitchFamily="34" charset="0"/>
                <a:cs typeface="Arial Black" panose="020B0604020202020204" pitchFamily="34" charset="0"/>
              </a:rPr>
              <a:t>#</a:t>
            </a:r>
            <a:r>
              <a:rPr lang="en-US" sz="1500" b="1">
                <a:solidFill>
                  <a:schemeClr val="bg1"/>
                </a:solidFill>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502828059"/>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Agend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lvl1pPr>
              <a:defRPr sz="4000">
                <a:solidFill>
                  <a:schemeClr val="accent1"/>
                </a:solidFill>
              </a:defRPr>
            </a:lvl1p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lvl1pPr marL="457200" indent="-457200">
              <a:spcBef>
                <a:spcPts val="600"/>
              </a:spcBef>
              <a:buClr>
                <a:schemeClr val="accent1"/>
              </a:buClr>
              <a:buFont typeface="+mj-lt"/>
              <a:buAutoNum type="arabicPeriod"/>
              <a:defRPr sz="2400"/>
            </a:lvl1pPr>
            <a:lvl2pPr marL="457200" indent="0">
              <a:defRPr sz="2400"/>
            </a:lvl2pPr>
            <a:lvl3pPr marL="685800" indent="-228600">
              <a:defRPr sz="2000"/>
            </a:lvl3pPr>
            <a:lvl4pPr marL="1028700" indent="-228600">
              <a:defRPr sz="1800"/>
            </a:lvl4pPr>
            <a:lvl5pPr>
              <a:defRPr sz="28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38536014"/>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preserve="1" userDrawn="1">
  <p:cSld name="XL Content Gray">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8382001" cy="5372100"/>
          </a:xfrm>
        </p:spPr>
        <p:txBody>
          <a:bodyPr tIns="0"/>
          <a:lstStyle>
            <a:lvl1pPr>
              <a:lnSpc>
                <a:spcPct val="80000"/>
              </a:lnSpc>
              <a:defRPr sz="9600" b="0">
                <a:solidFill>
                  <a:schemeClr val="bg1"/>
                </a:solidFill>
              </a:defRPr>
            </a:lvl1pPr>
          </a:lstStyle>
          <a:p>
            <a:r>
              <a:rPr lang="en-US"/>
              <a:t>Click to edit Master title style</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lvl1pPr>
              <a:defRPr>
                <a:solidFill>
                  <a:schemeClr val="bg1"/>
                </a:solidFill>
              </a:defRPr>
            </a:lvl1p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sp>
        <p:nvSpPr>
          <p:cNvPr id="7" name="Rectangle 23">
            <a:extLst>
              <a:ext uri="{FF2B5EF4-FFF2-40B4-BE49-F238E27FC236}">
                <a16:creationId xmlns:a16="http://schemas.microsoft.com/office/drawing/2014/main" id="{4A2922BA-AA7B-49A4-BAC5-FF5A045498CE}"/>
              </a:ext>
            </a:extLst>
          </p:cNvPr>
          <p:cNvSpPr>
            <a:spLocks noChangeArrowheads="1"/>
          </p:cNvSpPr>
          <p:nvPr userDrawn="1"/>
        </p:nvSpPr>
        <p:spPr bwMode="auto">
          <a:xfrm>
            <a:off x="6594837" y="6478016"/>
            <a:ext cx="4118435" cy="215444"/>
          </a:xfrm>
          <a:prstGeom prst="rect">
            <a:avLst/>
          </a:prstGeom>
          <a:noFill/>
          <a:ln>
            <a:noFill/>
          </a:ln>
        </p:spPr>
        <p:txBody>
          <a:bodyPr wrap="none" lIns="0" tIns="0" rIns="0" bIns="0" anchor="b">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Honeywell Confidential - ©2019 by Honeywell International Inc. All rights reserved.</a:t>
            </a:r>
          </a:p>
        </p:txBody>
      </p:sp>
    </p:spTree>
    <p:extLst>
      <p:ext uri="{BB962C8B-B14F-4D97-AF65-F5344CB8AC3E}">
        <p14:creationId xmlns:p14="http://schemas.microsoft.com/office/powerpoint/2010/main" val="2325018620"/>
      </p:ext>
    </p:extLst>
  </p:cSld>
  <p:clrMapOvr>
    <a:masterClrMapping/>
  </p:clrMapOvr>
  <p:extLst>
    <p:ext uri="{DCECCB84-F9BA-43D5-87BE-67443E8EF086}">
      <p15:sldGuideLst xmlns:p15="http://schemas.microsoft.com/office/powerpoint/2012/main">
        <p15:guide id="2" pos="5592">
          <p15:clr>
            <a:srgbClr val="FBAE40"/>
          </p15:clr>
        </p15:guide>
      </p15:sldGuideLst>
    </p:ext>
  </p:extLst>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preserve="1" userDrawn="1">
  <p:cSld name="Large Content Ligh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defRPr sz="4000"/>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endParaRPr lang="en-US"/>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lvl1pPr>
              <a:defRPr>
                <a:solidFill>
                  <a:schemeClr val="accent4"/>
                </a:solidFill>
              </a:defRPr>
            </a:lvl1p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tx1"/>
                </a:solidFill>
              </a:defRPr>
            </a:lvl1pPr>
          </a:lstStyle>
          <a:p>
            <a:fld id="{7B94EC18-1D2B-4535-B738-0E53AFE26620}" type="slidenum">
              <a:rPr lang="en-US" smtClean="0"/>
              <a:pPr/>
              <a:t>‹#›</a:t>
            </a:fld>
            <a:endParaRPr lang="en-US"/>
          </a:p>
        </p:txBody>
      </p:sp>
    </p:spTree>
    <p:extLst>
      <p:ext uri="{BB962C8B-B14F-4D97-AF65-F5344CB8AC3E}">
        <p14:creationId xmlns:p14="http://schemas.microsoft.com/office/powerpoint/2010/main" val="128396414"/>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preserve="1" userDrawn="1">
  <p:cSld name="Large Content Dark">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defRPr sz="4000">
                <a:solidFill>
                  <a:schemeClr val="bg1"/>
                </a:solidFill>
              </a:defRPr>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endParaRPr lang="en-US"/>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lvl1pPr>
              <a:defRPr>
                <a:solidFill>
                  <a:schemeClr val="bg1"/>
                </a:solidFill>
              </a:defRPr>
            </a:lvl1p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lvl1pPr>
              <a:defRPr>
                <a:solidFill>
                  <a:schemeClr val="bg1"/>
                </a:solidFill>
              </a:defRPr>
            </a:lvl1pPr>
          </a:lstStyle>
          <a:p>
            <a:fld id="{7B94EC18-1D2B-4535-B738-0E53AFE26620}" type="slidenum">
              <a:rPr lang="en-US" smtClean="0"/>
              <a:pPr/>
              <a:t>‹#›</a:t>
            </a:fld>
            <a:endParaRPr lang="en-US"/>
          </a:p>
        </p:txBody>
      </p:sp>
    </p:spTree>
    <p:extLst>
      <p:ext uri="{BB962C8B-B14F-4D97-AF65-F5344CB8AC3E}">
        <p14:creationId xmlns:p14="http://schemas.microsoft.com/office/powerpoint/2010/main" val="3307658092"/>
      </p:ext>
    </p:extLst>
  </p:cSld>
  <p:clrMapOvr>
    <a:masterClrMapping/>
  </p:clrMapOvr>
  <p:extLst>
    <p:ext uri="{DCECCB84-F9BA-43D5-87BE-67443E8EF086}">
      <p15:sldGuideLst xmlns:p15="http://schemas.microsoft.com/office/powerpoint/2012/main">
        <p15:guide id="1" pos="3696">
          <p15:clr>
            <a:srgbClr val="FBAE40"/>
          </p15:clr>
        </p15:guide>
        <p15:guide id="2" pos="3984">
          <p15:clr>
            <a:srgbClr val="FBAE40"/>
          </p15:clr>
        </p15:guide>
      </p15:sldGuideLst>
    </p:ext>
  </p:extLst>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50F7696B-AED7-4649-B1BE-83104AF7ADDD}"/>
              </a:ext>
            </a:extLst>
          </p:cNvPr>
          <p:cNvSpPr>
            <a:spLocks noGrp="1" noChangeAspect="1"/>
          </p:cNvSpPr>
          <p:nvPr>
            <p:ph type="body" sz="quarter" idx="16" hasCustomPrompt="1"/>
          </p:nvPr>
        </p:nvSpPr>
        <p:spPr>
          <a:xfrm>
            <a:off x="-1" y="5867400"/>
            <a:ext cx="12192000" cy="495299"/>
          </a:xfrm>
          <a:solidFill>
            <a:srgbClr val="DC202E"/>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400844382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Text Placeholder 6">
            <a:extLst>
              <a:ext uri="{FF2B5EF4-FFF2-40B4-BE49-F238E27FC236}">
                <a16:creationId xmlns:a16="http://schemas.microsoft.com/office/drawing/2014/main" id="{4D0DF29E-4A6C-4505-AA49-6B64388E1397}"/>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53680045"/>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itle and Content + Pic">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endParaRPr lang="en-US"/>
          </a:p>
        </p:txBody>
      </p:sp>
      <p:sp>
        <p:nvSpPr>
          <p:cNvPr id="10" name="Text Placeholder 6">
            <a:extLst>
              <a:ext uri="{FF2B5EF4-FFF2-40B4-BE49-F238E27FC236}">
                <a16:creationId xmlns:a16="http://schemas.microsoft.com/office/drawing/2014/main" id="{4064076E-2966-4D1B-8F30-6885CA148AF4}"/>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565677163"/>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409700"/>
            <a:ext cx="5372100" cy="2247900"/>
          </a:xfrm>
          <a:pattFill prst="wdUpDiag">
            <a:fgClr>
              <a:schemeClr val="bg2"/>
            </a:fgClr>
            <a:bgClr>
              <a:schemeClr val="bg1"/>
            </a:bgClr>
          </a:pattFill>
        </p:spPr>
        <p:txBody>
          <a:bodyPr/>
          <a:lstStyle/>
          <a:p>
            <a:endParaRPr lang="en-US"/>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409700"/>
            <a:ext cx="5372100" cy="2247900"/>
          </a:xfrm>
          <a:pattFill prst="wdUpDiag">
            <a:fgClr>
              <a:schemeClr val="bg2"/>
            </a:fgClr>
            <a:bgClr>
              <a:schemeClr val="bg1"/>
            </a:bgClr>
          </a:pattFill>
        </p:spPr>
        <p:txBody>
          <a:bodyPr/>
          <a:lstStyle/>
          <a:p>
            <a:endParaRPr lang="en-US"/>
          </a:p>
        </p:txBody>
      </p:sp>
      <p:sp>
        <p:nvSpPr>
          <p:cNvPr id="14" name="Text Placeholder 6">
            <a:extLst>
              <a:ext uri="{FF2B5EF4-FFF2-40B4-BE49-F238E27FC236}">
                <a16:creationId xmlns:a16="http://schemas.microsoft.com/office/drawing/2014/main" id="{55B90B35-A8E2-43F4-9EE2-F7A3C794C84F}"/>
              </a:ext>
            </a:extLst>
          </p:cNvPr>
          <p:cNvSpPr>
            <a:spLocks noGrp="1" noChangeAspect="1"/>
          </p:cNvSpPr>
          <p:nvPr>
            <p:ph type="body" sz="quarter" idx="18" hasCustomPrompt="1"/>
          </p:nvPr>
        </p:nvSpPr>
        <p:spPr>
          <a:xfrm>
            <a:off x="-1" y="5867400"/>
            <a:ext cx="12192000" cy="495300"/>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49617305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p15:clr>
            <a:srgbClr val="FBAE40"/>
          </p15:clr>
        </p15:guide>
      </p15:sldGuideLst>
    </p:ext>
  </p:extLst>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089AC965-3DBE-47AE-81C0-8C23B370263F}"/>
              </a:ext>
            </a:extLst>
          </p:cNvPr>
          <p:cNvCxnSpPr/>
          <p:nvPr userDrawn="1"/>
        </p:nvCxnSpPr>
        <p:spPr>
          <a:xfrm>
            <a:off x="415291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5B345D-6ECD-4B25-B741-D306ED291B90}"/>
              </a:ext>
            </a:extLst>
          </p:cNvPr>
          <p:cNvCxnSpPr/>
          <p:nvPr userDrawn="1"/>
        </p:nvCxnSpPr>
        <p:spPr>
          <a:xfrm>
            <a:off x="8039151" y="1410881"/>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3" name="Text Placeholder 6">
            <a:extLst>
              <a:ext uri="{FF2B5EF4-FFF2-40B4-BE49-F238E27FC236}">
                <a16:creationId xmlns:a16="http://schemas.microsoft.com/office/drawing/2014/main" id="{C697456D-818A-4FA7-9322-10ECC2C05752}"/>
              </a:ext>
            </a:extLst>
          </p:cNvPr>
          <p:cNvSpPr>
            <a:spLocks noGrp="1" noChangeAspect="1"/>
          </p:cNvSpPr>
          <p:nvPr>
            <p:ph type="body" sz="quarter" idx="16" hasCustomPrompt="1"/>
          </p:nvPr>
        </p:nvSpPr>
        <p:spPr>
          <a:xfrm>
            <a:off x="-1" y="5873154"/>
            <a:ext cx="12192000" cy="489546"/>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347905493"/>
      </p:ext>
    </p:extLst>
  </p:cSld>
  <p:clrMapOvr>
    <a:masterClrMapping/>
  </p:clrMapOvr>
  <p:extLst>
    <p:ext uri="{DCECCB84-F9BA-43D5-87BE-67443E8EF086}">
      <p15:sldGuideLst xmlns:p15="http://schemas.microsoft.com/office/powerpoint/2012/main"/>
    </p:ext>
  </p:extLst>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hree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409700"/>
            <a:ext cx="3429000" cy="2247900"/>
          </a:xfrm>
          <a:pattFill prst="wdUpDiag">
            <a:fgClr>
              <a:schemeClr val="bg2"/>
            </a:fgClr>
            <a:bgClr>
              <a:schemeClr val="bg1"/>
            </a:bgClr>
          </a:pattFill>
        </p:spPr>
        <p:txBody>
          <a:bodyPr/>
          <a:lstStyle/>
          <a:p>
            <a:endParaRPr lang="en-US"/>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409700"/>
            <a:ext cx="3429000" cy="2247900"/>
          </a:xfrm>
          <a:pattFill prst="wdUpDiag">
            <a:fgClr>
              <a:schemeClr val="bg2"/>
            </a:fgClr>
            <a:bgClr>
              <a:schemeClr val="bg1"/>
            </a:bgClr>
          </a:pattFill>
        </p:spPr>
        <p:txBody>
          <a:bodyPr/>
          <a:lstStyle/>
          <a:p>
            <a:endParaRPr lang="en-US"/>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409700"/>
            <a:ext cx="3429000" cy="2247900"/>
          </a:xfrm>
          <a:pattFill prst="wdUpDiag">
            <a:fgClr>
              <a:schemeClr val="bg2"/>
            </a:fgClr>
            <a:bgClr>
              <a:schemeClr val="bg1"/>
            </a:bgClr>
          </a:pattFill>
        </p:spPr>
        <p:txBody>
          <a:bodyPr/>
          <a:lstStyle/>
          <a:p>
            <a:endParaRPr lang="en-US"/>
          </a:p>
        </p:txBody>
      </p:sp>
      <p:sp>
        <p:nvSpPr>
          <p:cNvPr id="15" name="Text Placeholder 6">
            <a:extLst>
              <a:ext uri="{FF2B5EF4-FFF2-40B4-BE49-F238E27FC236}">
                <a16:creationId xmlns:a16="http://schemas.microsoft.com/office/drawing/2014/main" id="{4CAE0181-37B5-43E5-A82A-CDD053C29C6C}"/>
              </a:ext>
            </a:extLst>
          </p:cNvPr>
          <p:cNvSpPr>
            <a:spLocks noGrp="1" noChangeAspect="1"/>
          </p:cNvSpPr>
          <p:nvPr>
            <p:ph type="body" sz="quarter" idx="18"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65142485"/>
      </p:ext>
    </p:extLst>
  </p:cSld>
  <p:clrMapOvr>
    <a:masterClrMapping/>
  </p:clrMapOvr>
  <p:extLst>
    <p:ext uri="{DCECCB84-F9BA-43D5-87BE-67443E8EF086}">
      <p15:sldGuideLst xmlns:p15="http://schemas.microsoft.com/office/powerpoint/2012/main">
        <p15:guide id="1" orient="horz" pos="2448">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_Divider_2">
    <p:bg>
      <p:bgPr>
        <a:solidFill>
          <a:schemeClr val="accent2"/>
        </a:solidFill>
        <a:effectLst/>
      </p:bgPr>
    </p:bg>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D957568-BC07-D34F-A159-9D15CCFF0852}"/>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a:stretch/>
        </p:blipFill>
        <p:spPr>
          <a:xfrm flipH="1">
            <a:off x="0" y="-1"/>
            <a:ext cx="12192000" cy="6858001"/>
          </a:xfrm>
          <a:prstGeom prst="rect">
            <a:avLst/>
          </a:prstGeom>
        </p:spPr>
      </p:pic>
      <p:grpSp>
        <p:nvGrpSpPr>
          <p:cNvPr id="10" name="Group 9">
            <a:extLst>
              <a:ext uri="{FF2B5EF4-FFF2-40B4-BE49-F238E27FC236}">
                <a16:creationId xmlns:a16="http://schemas.microsoft.com/office/drawing/2014/main" id="{BDBD1E23-CF45-674E-8B0E-C58705D0C19B}"/>
              </a:ext>
            </a:extLst>
          </p:cNvPr>
          <p:cNvGrpSpPr/>
          <p:nvPr userDrawn="1"/>
        </p:nvGrpSpPr>
        <p:grpSpPr>
          <a:xfrm>
            <a:off x="508706" y="6028040"/>
            <a:ext cx="4636499" cy="652142"/>
            <a:chOff x="499608" y="5751673"/>
            <a:chExt cx="6795420" cy="955803"/>
          </a:xfrm>
        </p:grpSpPr>
        <p:pic>
          <p:nvPicPr>
            <p:cNvPr id="11" name="Picture 10" descr="A picture containing food, drawing&#10;&#10;Description automatically generated">
              <a:extLst>
                <a:ext uri="{FF2B5EF4-FFF2-40B4-BE49-F238E27FC236}">
                  <a16:creationId xmlns:a16="http://schemas.microsoft.com/office/drawing/2014/main" id="{DF76CDEA-0921-544D-B7EA-1AA2CB608AA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052482" y="5751673"/>
              <a:ext cx="4242546" cy="955803"/>
            </a:xfrm>
            <a:prstGeom prst="rect">
              <a:avLst/>
            </a:prstGeom>
          </p:spPr>
        </p:pic>
        <p:pic>
          <p:nvPicPr>
            <p:cNvPr id="12" name="Graphic 11">
              <a:extLst>
                <a:ext uri="{FF2B5EF4-FFF2-40B4-BE49-F238E27FC236}">
                  <a16:creationId xmlns:a16="http://schemas.microsoft.com/office/drawing/2014/main" id="{F7534206-79CB-6D4D-B025-9B8E62355F63}"/>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9607" y="6007325"/>
              <a:ext cx="2444600" cy="457200"/>
            </a:xfrm>
            <a:prstGeom prst="rect">
              <a:avLst/>
            </a:prstGeom>
          </p:spPr>
        </p:pic>
      </p:grpSp>
      <p:sp>
        <p:nvSpPr>
          <p:cNvPr id="19" name="Title 1">
            <a:extLst>
              <a:ext uri="{FF2B5EF4-FFF2-40B4-BE49-F238E27FC236}">
                <a16:creationId xmlns:a16="http://schemas.microsoft.com/office/drawing/2014/main" id="{ADE6BD54-B3C5-D343-B112-FD4E440D89FE}"/>
              </a:ext>
            </a:extLst>
          </p:cNvPr>
          <p:cNvSpPr>
            <a:spLocks noGrp="1"/>
          </p:cNvSpPr>
          <p:nvPr>
            <p:ph type="ctrTitle"/>
          </p:nvPr>
        </p:nvSpPr>
        <p:spPr>
          <a:xfrm>
            <a:off x="495300" y="2472783"/>
            <a:ext cx="8382000" cy="2019300"/>
          </a:xfrm>
        </p:spPr>
        <p:txBody>
          <a:bodyPr tIns="0" anchor="t"/>
          <a:lstStyle>
            <a:lvl1pPr algn="l">
              <a:lnSpc>
                <a:spcPct val="80000"/>
              </a:lnSpc>
              <a:defRPr sz="4400" b="0">
                <a:solidFill>
                  <a:schemeClr val="bg1"/>
                </a:solidFill>
              </a:defRPr>
            </a:lvl1pPr>
          </a:lstStyle>
          <a:p>
            <a:r>
              <a:rPr lang="en-US"/>
              <a:t>Click to edit Master title style</a:t>
            </a:r>
          </a:p>
        </p:txBody>
      </p:sp>
      <p:sp>
        <p:nvSpPr>
          <p:cNvPr id="2" name="TextBox 1">
            <a:extLst>
              <a:ext uri="{FF2B5EF4-FFF2-40B4-BE49-F238E27FC236}">
                <a16:creationId xmlns:a16="http://schemas.microsoft.com/office/drawing/2014/main" id="{22FE5DA2-CF55-AF42-A21B-DA1054C0F00B}"/>
              </a:ext>
            </a:extLst>
          </p:cNvPr>
          <p:cNvSpPr txBox="1"/>
          <p:nvPr userDrawn="1"/>
        </p:nvSpPr>
        <p:spPr>
          <a:xfrm>
            <a:off x="11926957" y="-492981"/>
            <a:ext cx="0" cy="0"/>
          </a:xfrm>
          <a:prstGeom prst="rect">
            <a:avLst/>
          </a:prstGeom>
          <a:noFill/>
        </p:spPr>
        <p:txBody>
          <a:bodyPr wrap="none" lIns="0" tIns="0" rIns="0" bIns="0" rtlCol="0">
            <a:noAutofit/>
          </a:bodyPr>
          <a:lstStyle/>
          <a:p>
            <a:pPr algn="l"/>
            <a:endParaRPr lang="en-US" err="1"/>
          </a:p>
        </p:txBody>
      </p:sp>
      <p:sp>
        <p:nvSpPr>
          <p:cNvPr id="13" name="Rectangle 23">
            <a:extLst>
              <a:ext uri="{FF2B5EF4-FFF2-40B4-BE49-F238E27FC236}">
                <a16:creationId xmlns:a16="http://schemas.microsoft.com/office/drawing/2014/main" id="{8E4DAC65-3285-3B4E-9465-601F035A9D13}"/>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14" name="Slide Number Placeholder 5">
            <a:extLst>
              <a:ext uri="{FF2B5EF4-FFF2-40B4-BE49-F238E27FC236}">
                <a16:creationId xmlns:a16="http://schemas.microsoft.com/office/drawing/2014/main" id="{0FC19BB9-5515-0C4E-AE97-3036469F10B5}"/>
              </a:ext>
            </a:extLst>
          </p:cNvPr>
          <p:cNvSpPr>
            <a:spLocks noGrp="1"/>
          </p:cNvSpPr>
          <p:nvPr>
            <p:ph type="sldNum" sz="quarter" idx="4"/>
          </p:nvPr>
        </p:nvSpPr>
        <p:spPr>
          <a:xfrm>
            <a:off x="11407805" y="6467193"/>
            <a:ext cx="784195" cy="390807"/>
          </a:xfrm>
          <a:prstGeom prst="rect">
            <a:avLst/>
          </a:prstGeom>
        </p:spPr>
        <p:txBody>
          <a:bodyPr vert="horz" lIns="0" tIns="0" rIns="0" bIns="0" rtlCol="0" anchor="ctr" anchorCtr="1">
            <a:noAutofit/>
          </a:bodyPr>
          <a:lstStyle>
            <a:lvl1pPr algn="r">
              <a:defRPr sz="1000" b="1">
                <a:solidFill>
                  <a:schemeClr val="bg1"/>
                </a:solidFill>
              </a:defRPr>
            </a:lvl1pPr>
          </a:lstStyle>
          <a:p>
            <a:fld id="{7B94EC18-1D2B-4535-B738-0E53AFE26620}" type="slidenum">
              <a:rPr lang="en-US" smtClean="0"/>
              <a:pPr/>
              <a:t>‹#›</a:t>
            </a:fld>
            <a:endParaRPr lang="en-US"/>
          </a:p>
        </p:txBody>
      </p:sp>
      <p:sp>
        <p:nvSpPr>
          <p:cNvPr id="17" name="TextBox 16">
            <a:extLst>
              <a:ext uri="{FF2B5EF4-FFF2-40B4-BE49-F238E27FC236}">
                <a16:creationId xmlns:a16="http://schemas.microsoft.com/office/drawing/2014/main" id="{5863B8F4-85FB-9748-A2C2-2248858798B4}"/>
              </a:ext>
            </a:extLst>
          </p:cNvPr>
          <p:cNvSpPr txBox="1"/>
          <p:nvPr userDrawn="1"/>
        </p:nvSpPr>
        <p:spPr>
          <a:xfrm>
            <a:off x="10260996" y="468208"/>
            <a:ext cx="1469569" cy="226979"/>
          </a:xfrm>
          <a:prstGeom prst="rect">
            <a:avLst/>
          </a:prstGeom>
          <a:noFill/>
        </p:spPr>
        <p:txBody>
          <a:bodyPr wrap="square" lIns="0" tIns="0" rIns="0" bIns="0" rtlCol="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a:solidFill>
                  <a:schemeClr val="accent1"/>
                </a:solidFill>
                <a:latin typeface="Arial Black" panose="020B0604020202020204" pitchFamily="34" charset="0"/>
                <a:cs typeface="Arial Black" panose="020B0604020202020204" pitchFamily="34" charset="0"/>
              </a:rPr>
              <a:t>#</a:t>
            </a:r>
            <a:r>
              <a:rPr lang="en-US" sz="1500" b="1">
                <a:solidFill>
                  <a:schemeClr val="bg1"/>
                </a:solidFill>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362341535"/>
      </p:ext>
    </p:extLst>
  </p:cSld>
  <p:clrMapOvr>
    <a:masterClrMapping/>
  </p:clrMapOvr>
  <p:extLst>
    <p:ext uri="{DCECCB84-F9BA-43D5-87BE-67443E8EF086}">
      <p15:sldGuideLst xmlns:p15="http://schemas.microsoft.com/office/powerpoint/2012/main">
        <p15:guide id="1" pos="5592">
          <p15:clr>
            <a:srgbClr val="FBAE40"/>
          </p15:clr>
        </p15:guide>
        <p15:guide id="2" orient="horz" pos="3216">
          <p15:clr>
            <a:srgbClr val="FBAE40"/>
          </p15:clr>
        </p15:guide>
      </p15:sldGuideLst>
    </p:ext>
  </p:extLst>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
        <p:nvSpPr>
          <p:cNvPr id="17" name="Text Placeholder 6">
            <a:extLst>
              <a:ext uri="{FF2B5EF4-FFF2-40B4-BE49-F238E27FC236}">
                <a16:creationId xmlns:a16="http://schemas.microsoft.com/office/drawing/2014/main" id="{E90AB464-576C-4A33-966B-DD17FE4C418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930021404"/>
      </p:ext>
    </p:extLst>
  </p:cSld>
  <p:clrMapOvr>
    <a:masterClrMapping/>
  </p:clrMapOvr>
  <p:extLst>
    <p:ext uri="{DCECCB84-F9BA-43D5-87BE-67443E8EF086}">
      <p15:sldGuideLst xmlns:p15="http://schemas.microsoft.com/office/powerpoint/2012/main"/>
    </p:ext>
  </p:extLst>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Four Content + Pic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409700"/>
            <a:ext cx="2459038" cy="2019300"/>
          </a:xfrm>
          <a:pattFill prst="wdUpDiag">
            <a:fgClr>
              <a:schemeClr val="bg2"/>
            </a:fgClr>
            <a:bgClr>
              <a:schemeClr val="bg1"/>
            </a:bgClr>
          </a:pattFill>
        </p:spPr>
        <p:txBody>
          <a:bodyPr/>
          <a:lstStyle/>
          <a:p>
            <a:endParaRPr lang="en-US"/>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409700"/>
            <a:ext cx="2459038" cy="2019300"/>
          </a:xfrm>
          <a:pattFill prst="wdUpDiag">
            <a:fgClr>
              <a:schemeClr val="bg2"/>
            </a:fgClr>
            <a:bgClr>
              <a:schemeClr val="bg1"/>
            </a:bgClr>
          </a:pattFill>
        </p:spPr>
        <p:txBody>
          <a:bodyPr/>
          <a:lstStyle/>
          <a:p>
            <a:endParaRPr lang="en-US"/>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409700"/>
            <a:ext cx="2459038" cy="2019300"/>
          </a:xfrm>
          <a:pattFill prst="wdUpDiag">
            <a:fgClr>
              <a:schemeClr val="bg2"/>
            </a:fgClr>
            <a:bgClr>
              <a:schemeClr val="bg1"/>
            </a:bgClr>
          </a:pattFill>
        </p:spPr>
        <p:txBody>
          <a:bodyPr/>
          <a:lstStyle/>
          <a:p>
            <a:endParaRPr lang="en-US"/>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409700"/>
            <a:ext cx="2459038" cy="2019300"/>
          </a:xfrm>
          <a:pattFill prst="wdUpDiag">
            <a:fgClr>
              <a:schemeClr val="bg2"/>
            </a:fgClr>
            <a:bgClr>
              <a:schemeClr val="bg1"/>
            </a:bgClr>
          </a:pattFill>
        </p:spPr>
        <p:txBody>
          <a:bodyPr/>
          <a:lstStyle/>
          <a:p>
            <a:endParaRPr lang="en-US"/>
          </a:p>
        </p:txBody>
      </p:sp>
      <p:sp>
        <p:nvSpPr>
          <p:cNvPr id="18" name="Text Placeholder 6">
            <a:extLst>
              <a:ext uri="{FF2B5EF4-FFF2-40B4-BE49-F238E27FC236}">
                <a16:creationId xmlns:a16="http://schemas.microsoft.com/office/drawing/2014/main" id="{230F8805-7C7A-42C7-AA78-A838FC7ADE60}"/>
              </a:ext>
            </a:extLst>
          </p:cNvPr>
          <p:cNvSpPr>
            <a:spLocks noGrp="1" noChangeAspect="1"/>
          </p:cNvSpPr>
          <p:nvPr>
            <p:ph type="body" sz="quarter" idx="20"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3958923880"/>
      </p:ext>
    </p:extLst>
  </p:cSld>
  <p:clrMapOvr>
    <a:masterClrMapping/>
  </p:clrMapOvr>
  <p:extLst>
    <p:ext uri="{DCECCB84-F9BA-43D5-87BE-67443E8EF086}">
      <p15:sldGuideLst xmlns:p15="http://schemas.microsoft.com/office/powerpoint/2012/main"/>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Four Content 2">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 Placeholder 6">
            <a:extLst>
              <a:ext uri="{FF2B5EF4-FFF2-40B4-BE49-F238E27FC236}">
                <a16:creationId xmlns:a16="http://schemas.microsoft.com/office/drawing/2014/main" id="{DFA7B3DE-C704-4D6A-9148-C2EE51AB9559}"/>
              </a:ext>
            </a:extLst>
          </p:cNvPr>
          <p:cNvSpPr>
            <a:spLocks noGrp="1" noChangeAspect="1"/>
          </p:cNvSpPr>
          <p:nvPr>
            <p:ph type="body" sz="quarter" idx="16" hasCustomPrompt="1"/>
          </p:nvPr>
        </p:nvSpPr>
        <p:spPr>
          <a:xfrm>
            <a:off x="-1" y="5864996"/>
            <a:ext cx="12192000" cy="497704"/>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71393209"/>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ixteen Content ">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2" name="Text Placeholder 6">
            <a:extLst>
              <a:ext uri="{FF2B5EF4-FFF2-40B4-BE49-F238E27FC236}">
                <a16:creationId xmlns:a16="http://schemas.microsoft.com/office/drawing/2014/main" id="{FF7EE7B8-7423-490B-A1BE-0DDF87E6EC61}"/>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634810"/>
            <a:ext cx="2459038" cy="786384"/>
          </a:xfrm>
        </p:spPr>
        <p:txBody>
          <a:bodyPr/>
          <a:lstStyle>
            <a:lvl1pPr>
              <a:defRPr sz="1600"/>
            </a:lvl1pPr>
          </a:lstStyle>
          <a:p>
            <a:endParaRPr lang="en-US"/>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634810"/>
            <a:ext cx="2459038" cy="786384"/>
          </a:xfrm>
        </p:spPr>
        <p:txBody>
          <a:bodyPr/>
          <a:lstStyle>
            <a:lvl1pPr>
              <a:defRPr sz="1600"/>
            </a:lvl1pPr>
          </a:lstStyle>
          <a:p>
            <a:endParaRPr lang="en-US"/>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634810"/>
            <a:ext cx="2459038" cy="786384"/>
          </a:xfrm>
        </p:spPr>
        <p:txBody>
          <a:bodyPr/>
          <a:lstStyle>
            <a:lvl1pPr>
              <a:defRPr sz="1600"/>
            </a:lvl1pPr>
          </a:lstStyle>
          <a:p>
            <a:endParaRPr lang="en-US"/>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634810"/>
            <a:ext cx="2459038" cy="786384"/>
          </a:xfrm>
        </p:spPr>
        <p:txBody>
          <a:bodyPr/>
          <a:lstStyle>
            <a:lvl1pPr>
              <a:defRPr sz="1600"/>
            </a:lvl1pPr>
          </a:lstStyle>
          <a:p>
            <a:endParaRPr lang="en-US"/>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857516"/>
            <a:ext cx="2459038" cy="786384"/>
          </a:xfrm>
        </p:spPr>
        <p:txBody>
          <a:bodyPr/>
          <a:lstStyle>
            <a:lvl1pPr>
              <a:defRPr sz="1600"/>
            </a:lvl1pPr>
          </a:lstStyle>
          <a:p>
            <a:endParaRPr lang="en-US"/>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857516"/>
            <a:ext cx="2459038" cy="786384"/>
          </a:xfrm>
        </p:spPr>
        <p:txBody>
          <a:bodyPr/>
          <a:lstStyle>
            <a:lvl1pPr>
              <a:defRPr sz="1600"/>
            </a:lvl1pPr>
          </a:lstStyle>
          <a:p>
            <a:endParaRPr lang="en-US"/>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857516"/>
            <a:ext cx="2459038" cy="786384"/>
          </a:xfrm>
        </p:spPr>
        <p:txBody>
          <a:bodyPr/>
          <a:lstStyle>
            <a:lvl1pPr>
              <a:defRPr sz="1600"/>
            </a:lvl1pPr>
          </a:lstStyle>
          <a:p>
            <a:endParaRPr lang="en-US"/>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857516"/>
            <a:ext cx="2459038" cy="786384"/>
          </a:xfrm>
        </p:spPr>
        <p:txBody>
          <a:bodyPr/>
          <a:lstStyle>
            <a:lvl1pPr>
              <a:defRPr sz="1600"/>
            </a:lvl1pPr>
          </a:lstStyle>
          <a:p>
            <a:endParaRPr lang="en-US"/>
          </a:p>
        </p:txBody>
      </p:sp>
    </p:spTree>
    <p:extLst>
      <p:ext uri="{BB962C8B-B14F-4D97-AF65-F5344CB8AC3E}">
        <p14:creationId xmlns:p14="http://schemas.microsoft.com/office/powerpoint/2010/main" val="182536515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5827C14D-9EED-4F3B-9141-0F2882919726}"/>
              </a:ext>
            </a:extLst>
          </p:cNvPr>
          <p:cNvSpPr>
            <a:spLocks noGrp="1"/>
          </p:cNvSpPr>
          <p:nvPr>
            <p:ph type="ftr" sz="quarter" idx="11"/>
          </p:nvPr>
        </p:nvSpPr>
        <p:spPr/>
        <p:txBody>
          <a:bodyPr/>
          <a:lstStyle/>
          <a:p>
            <a:r>
              <a:rPr lang="en-US"/>
              <a:t>Footer, Honeywell Sans Bold 10pt</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Text Placeholder 6">
            <a:extLst>
              <a:ext uri="{FF2B5EF4-FFF2-40B4-BE49-F238E27FC236}">
                <a16:creationId xmlns:a16="http://schemas.microsoft.com/office/drawing/2014/main" id="{9D64B098-3BC3-46B7-9278-55E699AD37C8}"/>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256982763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9AAC5D-D7D8-42DB-BA4B-6CDFC5FAF0A6}"/>
              </a:ext>
            </a:extLst>
          </p:cNvPr>
          <p:cNvSpPr>
            <a:spLocks noGrp="1"/>
          </p:cNvSpPr>
          <p:nvPr>
            <p:ph type="ftr" sz="quarter" idx="11"/>
          </p:nvPr>
        </p:nvSpPr>
        <p:spPr/>
        <p:txBody>
          <a:bodyPr/>
          <a:lstStyle/>
          <a:p>
            <a:r>
              <a:rPr lang="en-US"/>
              <a:t>Footer, Honeywell Sans Bold 10pt</a:t>
            </a:r>
          </a:p>
        </p:txBody>
      </p:sp>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Text Placeholder 6">
            <a:extLst>
              <a:ext uri="{FF2B5EF4-FFF2-40B4-BE49-F238E27FC236}">
                <a16:creationId xmlns:a16="http://schemas.microsoft.com/office/drawing/2014/main" id="{8895A6AF-DA14-4AA2-80B8-C7ACE12804ED}"/>
              </a:ext>
            </a:extLst>
          </p:cNvPr>
          <p:cNvSpPr>
            <a:spLocks noGrp="1" noChangeAspect="1"/>
          </p:cNvSpPr>
          <p:nvPr>
            <p:ph type="body" sz="quarter" idx="16" hasCustomPrompt="1"/>
          </p:nvPr>
        </p:nvSpPr>
        <p:spPr>
          <a:xfrm>
            <a:off x="-1" y="5867400"/>
            <a:ext cx="12192000" cy="495299"/>
          </a:xfrm>
          <a:solidFill>
            <a:schemeClr val="accent1"/>
          </a:solidFill>
        </p:spPr>
        <p:txBody>
          <a:bodyPr lIns="493776" tIns="45720" rIns="493776" bIns="45720" anchor="ctr" anchorCtr="0">
            <a:noAutofit/>
          </a:bodyPr>
          <a:lstStyle>
            <a:lvl1pPr algn="ctr">
              <a:lnSpc>
                <a:spcPct val="90000"/>
              </a:lnSpc>
              <a:spcAft>
                <a:spcPts val="0"/>
              </a:spcAft>
              <a:defRPr sz="2400">
                <a:solidFill>
                  <a:schemeClr val="bg1"/>
                </a:solidFill>
              </a:defRPr>
            </a:lvl1pPr>
            <a:lvl2pPr>
              <a:defRPr sz="1400"/>
            </a:lvl2pPr>
            <a:lvl3pPr>
              <a:defRPr sz="1200"/>
            </a:lvl3pPr>
            <a:lvl4pPr>
              <a:defRPr sz="1100"/>
            </a:lvl4pPr>
            <a:lvl5pPr>
              <a:defRPr sz="1600"/>
            </a:lvl5pPr>
          </a:lstStyle>
          <a:p>
            <a:pPr lvl="0"/>
            <a:r>
              <a:rPr lang="en-US"/>
              <a:t>Key Takeaway Text</a:t>
            </a:r>
          </a:p>
        </p:txBody>
      </p:sp>
    </p:spTree>
    <p:extLst>
      <p:ext uri="{BB962C8B-B14F-4D97-AF65-F5344CB8AC3E}">
        <p14:creationId xmlns:p14="http://schemas.microsoft.com/office/powerpoint/2010/main" val="1173251582"/>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itle and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2297522246"/>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wo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09701"/>
            <a:ext cx="53721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20454320"/>
      </p:ext>
    </p:extLst>
  </p:cSld>
  <p:clrMapOvr>
    <a:masterClrMapping/>
  </p:clrMapOvr>
  <p:extLst>
    <p:ext uri="{DCECCB84-F9BA-43D5-87BE-67443E8EF086}">
      <p15:sldGuideLst xmlns:p15="http://schemas.microsoft.com/office/powerpoint/2012/main">
        <p15:guide id="2" pos="3696">
          <p15:clr>
            <a:srgbClr val="FBAE40"/>
          </p15:clr>
        </p15:guide>
        <p15:guide id="3" pos="3984">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Title and Content + Pic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5372100" cy="44576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7" name="Picture Placeholder 6">
            <a:extLst>
              <a:ext uri="{FF2B5EF4-FFF2-40B4-BE49-F238E27FC236}">
                <a16:creationId xmlns:a16="http://schemas.microsoft.com/office/drawing/2014/main" id="{1CF9CDEF-0719-484F-8C20-787B9E5CF79A}"/>
              </a:ext>
            </a:extLst>
          </p:cNvPr>
          <p:cNvSpPr>
            <a:spLocks noGrp="1"/>
          </p:cNvSpPr>
          <p:nvPr>
            <p:ph type="pic" sz="quarter" idx="13"/>
          </p:nvPr>
        </p:nvSpPr>
        <p:spPr>
          <a:xfrm>
            <a:off x="6324600" y="1409700"/>
            <a:ext cx="5372100" cy="4457700"/>
          </a:xfrm>
          <a:pattFill prst="wdUpDiag">
            <a:fgClr>
              <a:schemeClr val="bg2"/>
            </a:fgClr>
            <a:bgClr>
              <a:schemeClr val="bg1"/>
            </a:bgClr>
          </a:pattFill>
        </p:spPr>
        <p:txBody>
          <a:bodyPr/>
          <a:lstStyle/>
          <a:p>
            <a:endParaRPr lang="en-US"/>
          </a:p>
        </p:txBody>
      </p:sp>
    </p:spTree>
    <p:extLst>
      <p:ext uri="{BB962C8B-B14F-4D97-AF65-F5344CB8AC3E}">
        <p14:creationId xmlns:p14="http://schemas.microsoft.com/office/powerpoint/2010/main" val="415110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Two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2327" y="3886200"/>
            <a:ext cx="5372100" cy="1981199"/>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7B930328-96E9-4581-AB46-BC006A6DBD5A}"/>
              </a:ext>
            </a:extLst>
          </p:cNvPr>
          <p:cNvSpPr>
            <a:spLocks noGrp="1"/>
          </p:cNvSpPr>
          <p:nvPr>
            <p:ph type="pic" sz="quarter" idx="16"/>
          </p:nvPr>
        </p:nvSpPr>
        <p:spPr>
          <a:xfrm>
            <a:off x="495300" y="1409700"/>
            <a:ext cx="5372100" cy="2247900"/>
          </a:xfrm>
          <a:pattFill prst="wdUpDiag">
            <a:fgClr>
              <a:schemeClr val="bg2"/>
            </a:fgClr>
            <a:bgClr>
              <a:schemeClr val="bg1"/>
            </a:bgClr>
          </a:pattFill>
        </p:spPr>
        <p:txBody>
          <a:bodyPr/>
          <a:lstStyle/>
          <a:p>
            <a:endParaRPr lang="en-US"/>
          </a:p>
        </p:txBody>
      </p:sp>
      <p:sp>
        <p:nvSpPr>
          <p:cNvPr id="11" name="Picture Placeholder 6">
            <a:extLst>
              <a:ext uri="{FF2B5EF4-FFF2-40B4-BE49-F238E27FC236}">
                <a16:creationId xmlns:a16="http://schemas.microsoft.com/office/drawing/2014/main" id="{A25C2411-148E-4C87-B0DD-41761ACB22CD}"/>
              </a:ext>
            </a:extLst>
          </p:cNvPr>
          <p:cNvSpPr>
            <a:spLocks noGrp="1"/>
          </p:cNvSpPr>
          <p:nvPr>
            <p:ph type="pic" sz="quarter" idx="17"/>
          </p:nvPr>
        </p:nvSpPr>
        <p:spPr>
          <a:xfrm>
            <a:off x="6324600" y="1409700"/>
            <a:ext cx="5372100" cy="2247900"/>
          </a:xfrm>
          <a:pattFill prst="wdUpDiag">
            <a:fgClr>
              <a:schemeClr val="bg2"/>
            </a:fgClr>
            <a:bgClr>
              <a:schemeClr val="bg1"/>
            </a:bgClr>
          </a:pattFill>
        </p:spPr>
        <p:txBody>
          <a:bodyPr/>
          <a:lstStyle/>
          <a:p>
            <a:endParaRPr lang="en-US"/>
          </a:p>
        </p:txBody>
      </p:sp>
    </p:spTree>
    <p:extLst>
      <p:ext uri="{BB962C8B-B14F-4D97-AF65-F5344CB8AC3E}">
        <p14:creationId xmlns:p14="http://schemas.microsoft.com/office/powerpoint/2010/main" val="672443616"/>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guide id="4" orient="horz" pos="2448">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END">
    <p:bg>
      <p:bgPr>
        <a:solidFill>
          <a:schemeClr val="tx1"/>
        </a:solidFill>
        <a:effectLst/>
      </p:bgPr>
    </p:bg>
    <p:spTree>
      <p:nvGrpSpPr>
        <p:cNvPr id="1" name=""/>
        <p:cNvGrpSpPr/>
        <p:nvPr/>
      </p:nvGrpSpPr>
      <p:grpSpPr>
        <a:xfrm>
          <a:off x="0" y="0"/>
          <a:ext cx="0" cy="0"/>
          <a:chOff x="0" y="0"/>
          <a:chExt cx="0" cy="0"/>
        </a:xfrm>
      </p:grpSpPr>
      <p:pic>
        <p:nvPicPr>
          <p:cNvPr id="23" name="Picture 22" descr="A picture containing dark, umbrella, sitting, open&#10;&#10;Description automatically generated">
            <a:extLst>
              <a:ext uri="{FF2B5EF4-FFF2-40B4-BE49-F238E27FC236}">
                <a16:creationId xmlns:a16="http://schemas.microsoft.com/office/drawing/2014/main" id="{FFE0B651-8962-1B43-8B3C-EFC5619B3D1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3" name="object 3">
            <a:extLst>
              <a:ext uri="{FF2B5EF4-FFF2-40B4-BE49-F238E27FC236}">
                <a16:creationId xmlns:a16="http://schemas.microsoft.com/office/drawing/2014/main" id="{03D71A30-3C97-374F-9DB3-CAFA7830869C}"/>
              </a:ext>
            </a:extLst>
          </p:cNvPr>
          <p:cNvSpPr txBox="1"/>
          <p:nvPr userDrawn="1"/>
        </p:nvSpPr>
        <p:spPr>
          <a:xfrm>
            <a:off x="466633" y="-381000"/>
            <a:ext cx="6136423" cy="1992212"/>
          </a:xfrm>
          <a:prstGeom prst="rect">
            <a:avLst/>
          </a:prstGeom>
        </p:spPr>
        <p:txBody>
          <a:bodyPr vert="horz" wrap="square" lIns="0" tIns="14605" rIns="0" bIns="0" rtlCol="0">
            <a:spAutoFit/>
          </a:bodyPr>
          <a:lstStyle/>
          <a:p>
            <a:pPr marL="12700">
              <a:lnSpc>
                <a:spcPct val="100000"/>
              </a:lnSpc>
              <a:spcBef>
                <a:spcPts val="115"/>
              </a:spcBef>
            </a:pPr>
            <a:r>
              <a:rPr sz="12850" b="1" spc="-894">
                <a:solidFill>
                  <a:srgbClr val="DC202E"/>
                </a:solidFill>
                <a:latin typeface="+mj-lt"/>
                <a:cs typeface="Honeywell Sans"/>
              </a:rPr>
              <a:t>THANK</a:t>
            </a:r>
            <a:endParaRPr sz="12850" b="1">
              <a:latin typeface="+mj-lt"/>
              <a:cs typeface="Honeywell Sans"/>
            </a:endParaRPr>
          </a:p>
        </p:txBody>
      </p:sp>
      <p:sp>
        <p:nvSpPr>
          <p:cNvPr id="2" name="TextBox 1">
            <a:extLst>
              <a:ext uri="{FF2B5EF4-FFF2-40B4-BE49-F238E27FC236}">
                <a16:creationId xmlns:a16="http://schemas.microsoft.com/office/drawing/2014/main" id="{1EE79DA8-3CEF-9645-8CF5-5B134A07FE01}"/>
              </a:ext>
            </a:extLst>
          </p:cNvPr>
          <p:cNvSpPr txBox="1"/>
          <p:nvPr userDrawn="1"/>
        </p:nvSpPr>
        <p:spPr>
          <a:xfrm>
            <a:off x="9880600" y="228600"/>
            <a:ext cx="0" cy="0"/>
          </a:xfrm>
          <a:prstGeom prst="rect">
            <a:avLst/>
          </a:prstGeom>
          <a:noFill/>
        </p:spPr>
        <p:txBody>
          <a:bodyPr wrap="none" lIns="0" tIns="0" rIns="0" bIns="0" rtlCol="0">
            <a:noAutofit/>
          </a:bodyPr>
          <a:lstStyle/>
          <a:p>
            <a:pPr algn="l"/>
            <a:endParaRPr lang="en-US" err="1"/>
          </a:p>
        </p:txBody>
      </p:sp>
      <p:sp>
        <p:nvSpPr>
          <p:cNvPr id="5" name="object 4">
            <a:extLst>
              <a:ext uri="{FF2B5EF4-FFF2-40B4-BE49-F238E27FC236}">
                <a16:creationId xmlns:a16="http://schemas.microsoft.com/office/drawing/2014/main" id="{5310EC8F-D905-7C44-8F7D-7DDF84D51176}"/>
              </a:ext>
            </a:extLst>
          </p:cNvPr>
          <p:cNvSpPr txBox="1"/>
          <p:nvPr userDrawn="1"/>
        </p:nvSpPr>
        <p:spPr>
          <a:xfrm>
            <a:off x="592242" y="879799"/>
            <a:ext cx="3761100" cy="1992212"/>
          </a:xfrm>
          <a:prstGeom prst="rect">
            <a:avLst/>
          </a:prstGeom>
        </p:spPr>
        <p:txBody>
          <a:bodyPr vert="horz" wrap="square" lIns="0" tIns="14605" rIns="0" bIns="0" rtlCol="0">
            <a:spAutoFit/>
          </a:bodyPr>
          <a:lstStyle/>
          <a:p>
            <a:pPr marL="12700">
              <a:lnSpc>
                <a:spcPct val="100000"/>
              </a:lnSpc>
              <a:spcBef>
                <a:spcPts val="115"/>
              </a:spcBef>
            </a:pPr>
            <a:r>
              <a:rPr sz="12850" b="1" spc="-1410">
                <a:solidFill>
                  <a:srgbClr val="FFFFFF"/>
                </a:solidFill>
                <a:latin typeface="+mj-lt"/>
                <a:cs typeface="Honeywell Sans"/>
              </a:rPr>
              <a:t>Y</a:t>
            </a:r>
            <a:r>
              <a:rPr sz="12850" b="1" spc="-894">
                <a:solidFill>
                  <a:srgbClr val="FFFFFF"/>
                </a:solidFill>
                <a:latin typeface="+mj-lt"/>
                <a:cs typeface="Honeywell Sans"/>
              </a:rPr>
              <a:t>O</a:t>
            </a:r>
            <a:r>
              <a:rPr sz="12850" b="1" spc="10">
                <a:solidFill>
                  <a:srgbClr val="FFFFFF"/>
                </a:solidFill>
                <a:latin typeface="+mj-lt"/>
                <a:cs typeface="Honeywell Sans"/>
              </a:rPr>
              <a:t>U</a:t>
            </a:r>
            <a:endParaRPr sz="12850" b="1">
              <a:latin typeface="+mj-lt"/>
              <a:cs typeface="Honeywell Sans"/>
            </a:endParaRPr>
          </a:p>
        </p:txBody>
      </p:sp>
      <p:grpSp>
        <p:nvGrpSpPr>
          <p:cNvPr id="13" name="Group 12">
            <a:extLst>
              <a:ext uri="{FF2B5EF4-FFF2-40B4-BE49-F238E27FC236}">
                <a16:creationId xmlns:a16="http://schemas.microsoft.com/office/drawing/2014/main" id="{6A0315AF-04FA-2542-941A-3A73EFF503D3}"/>
              </a:ext>
            </a:extLst>
          </p:cNvPr>
          <p:cNvGrpSpPr/>
          <p:nvPr userDrawn="1"/>
        </p:nvGrpSpPr>
        <p:grpSpPr>
          <a:xfrm>
            <a:off x="508706" y="6028040"/>
            <a:ext cx="4636500" cy="652142"/>
            <a:chOff x="499607" y="5751673"/>
            <a:chExt cx="6795421" cy="955803"/>
          </a:xfrm>
        </p:grpSpPr>
        <p:pic>
          <p:nvPicPr>
            <p:cNvPr id="11" name="Picture 10" descr="A picture containing food, drawing&#10;&#10;Description automatically generated">
              <a:extLst>
                <a:ext uri="{FF2B5EF4-FFF2-40B4-BE49-F238E27FC236}">
                  <a16:creationId xmlns:a16="http://schemas.microsoft.com/office/drawing/2014/main" id="{CACF1C3D-08FD-724A-B6C6-1D8A07AE76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3052482" y="5751673"/>
              <a:ext cx="4242546" cy="955803"/>
            </a:xfrm>
            <a:prstGeom prst="rect">
              <a:avLst/>
            </a:prstGeom>
          </p:spPr>
        </p:pic>
        <p:pic>
          <p:nvPicPr>
            <p:cNvPr id="12" name="Graphic 11">
              <a:extLst>
                <a:ext uri="{FF2B5EF4-FFF2-40B4-BE49-F238E27FC236}">
                  <a16:creationId xmlns:a16="http://schemas.microsoft.com/office/drawing/2014/main" id="{E8310E01-F21E-0F4F-A97B-F3CDC7E38552}"/>
                </a:ext>
              </a:extLst>
            </p:cNvPr>
            <p:cNvPicPr>
              <a:picLocks noChangeAspect="1"/>
            </p:cNvPicPr>
            <p:nvPr userDrawn="1"/>
          </p:nvPicPr>
          <p:blipFill>
            <a:blip r:embed="rId4">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499607" y="6007325"/>
              <a:ext cx="2444600" cy="457200"/>
            </a:xfrm>
            <a:prstGeom prst="rect">
              <a:avLst/>
            </a:prstGeom>
          </p:spPr>
        </p:pic>
      </p:grpSp>
      <p:sp>
        <p:nvSpPr>
          <p:cNvPr id="14" name="Rectangle 23">
            <a:extLst>
              <a:ext uri="{FF2B5EF4-FFF2-40B4-BE49-F238E27FC236}">
                <a16:creationId xmlns:a16="http://schemas.microsoft.com/office/drawing/2014/main" id="{114B714A-9505-F749-9FE3-595C034B7057}"/>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15" name="Slide Number Placeholder 5">
            <a:extLst>
              <a:ext uri="{FF2B5EF4-FFF2-40B4-BE49-F238E27FC236}">
                <a16:creationId xmlns:a16="http://schemas.microsoft.com/office/drawing/2014/main" id="{6571DF8C-59DB-A046-B8C9-DED6D31C3F79}"/>
              </a:ext>
            </a:extLst>
          </p:cNvPr>
          <p:cNvSpPr>
            <a:spLocks noGrp="1"/>
          </p:cNvSpPr>
          <p:nvPr>
            <p:ph type="sldNum" sz="quarter" idx="4"/>
          </p:nvPr>
        </p:nvSpPr>
        <p:spPr>
          <a:xfrm>
            <a:off x="11407805" y="6467193"/>
            <a:ext cx="784195" cy="390807"/>
          </a:xfrm>
          <a:prstGeom prst="rect">
            <a:avLst/>
          </a:prstGeom>
        </p:spPr>
        <p:txBody>
          <a:bodyPr vert="horz" lIns="0" tIns="0" rIns="0" bIns="0" rtlCol="0" anchor="ctr" anchorCtr="1">
            <a:noAutofit/>
          </a:bodyPr>
          <a:lstStyle>
            <a:lvl1pPr algn="r">
              <a:defRPr sz="1000" b="1">
                <a:solidFill>
                  <a:schemeClr val="bg1"/>
                </a:solidFill>
              </a:defRPr>
            </a:lvl1pPr>
          </a:lstStyle>
          <a:p>
            <a:fld id="{7B94EC18-1D2B-4535-B738-0E53AFE26620}" type="slidenum">
              <a:rPr lang="en-US" smtClean="0"/>
              <a:pPr/>
              <a:t>‹#›</a:t>
            </a:fld>
            <a:endParaRPr lang="en-US"/>
          </a:p>
        </p:txBody>
      </p:sp>
      <p:sp>
        <p:nvSpPr>
          <p:cNvPr id="17" name="TextBox 16">
            <a:extLst>
              <a:ext uri="{FF2B5EF4-FFF2-40B4-BE49-F238E27FC236}">
                <a16:creationId xmlns:a16="http://schemas.microsoft.com/office/drawing/2014/main" id="{E6C97DB0-CC37-3949-B480-1523961ABA30}"/>
              </a:ext>
            </a:extLst>
          </p:cNvPr>
          <p:cNvSpPr txBox="1"/>
          <p:nvPr userDrawn="1"/>
        </p:nvSpPr>
        <p:spPr>
          <a:xfrm>
            <a:off x="10260996" y="468208"/>
            <a:ext cx="1469569" cy="226979"/>
          </a:xfrm>
          <a:prstGeom prst="rect">
            <a:avLst/>
          </a:prstGeom>
          <a:noFill/>
        </p:spPr>
        <p:txBody>
          <a:bodyPr wrap="square" lIns="0" tIns="0" rIns="0" bIns="0" rtlCol="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a:solidFill>
                  <a:schemeClr val="accent1"/>
                </a:solidFill>
                <a:latin typeface="Arial Black" panose="020B0604020202020204" pitchFamily="34" charset="0"/>
                <a:cs typeface="Arial Black" panose="020B0604020202020204" pitchFamily="34" charset="0"/>
              </a:rPr>
              <a:t>#</a:t>
            </a:r>
            <a:r>
              <a:rPr lang="en-US" sz="1500" b="1">
                <a:solidFill>
                  <a:schemeClr val="bg1"/>
                </a:solidFill>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477400403"/>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Three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1409701"/>
            <a:ext cx="3429000"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7" name="Straight Connector 6">
            <a:extLst>
              <a:ext uri="{FF2B5EF4-FFF2-40B4-BE49-F238E27FC236}">
                <a16:creationId xmlns:a16="http://schemas.microsoft.com/office/drawing/2014/main" id="{089AC965-3DBE-47AE-81C0-8C23B370263F}"/>
              </a:ext>
            </a:extLst>
          </p:cNvPr>
          <p:cNvCxnSpPr/>
          <p:nvPr userDrawn="1"/>
        </p:nvCxnSpPr>
        <p:spPr>
          <a:xfrm>
            <a:off x="415291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555B345D-6ECD-4B25-B741-D306ED291B90}"/>
              </a:ext>
            </a:extLst>
          </p:cNvPr>
          <p:cNvCxnSpPr/>
          <p:nvPr userDrawn="1"/>
        </p:nvCxnSpPr>
        <p:spPr>
          <a:xfrm>
            <a:off x="8039151" y="1410881"/>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65449611"/>
      </p:ext>
    </p:extLst>
  </p:cSld>
  <p:clrMapOvr>
    <a:masterClrMapping/>
  </p:clrMapOvr>
  <p:extLst>
    <p:ext uri="{DCECCB84-F9BA-43D5-87BE-67443E8EF086}">
      <p15:sldGuideLst xmlns:p15="http://schemas.microsoft.com/office/powerpoint/2012/main"/>
    </p:ext>
  </p:extLst>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Three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4381534"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8267768" y="3886200"/>
            <a:ext cx="3429000" cy="19812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a:extLst>
              <a:ext uri="{FF2B5EF4-FFF2-40B4-BE49-F238E27FC236}">
                <a16:creationId xmlns:a16="http://schemas.microsoft.com/office/drawing/2014/main" id="{0DE1C42F-82A3-49D7-9B58-607C4E4D5817}"/>
              </a:ext>
            </a:extLst>
          </p:cNvPr>
          <p:cNvSpPr>
            <a:spLocks noGrp="1"/>
          </p:cNvSpPr>
          <p:nvPr>
            <p:ph type="pic" sz="quarter" idx="15"/>
          </p:nvPr>
        </p:nvSpPr>
        <p:spPr>
          <a:xfrm>
            <a:off x="495300" y="1409700"/>
            <a:ext cx="3429000" cy="2247900"/>
          </a:xfrm>
          <a:pattFill prst="wdUpDiag">
            <a:fgClr>
              <a:schemeClr val="bg2"/>
            </a:fgClr>
            <a:bgClr>
              <a:schemeClr val="bg1"/>
            </a:bgClr>
          </a:pattFill>
        </p:spPr>
        <p:txBody>
          <a:bodyPr/>
          <a:lstStyle/>
          <a:p>
            <a:endParaRPr lang="en-US"/>
          </a:p>
        </p:txBody>
      </p:sp>
      <p:sp>
        <p:nvSpPr>
          <p:cNvPr id="11" name="Picture Placeholder 6">
            <a:extLst>
              <a:ext uri="{FF2B5EF4-FFF2-40B4-BE49-F238E27FC236}">
                <a16:creationId xmlns:a16="http://schemas.microsoft.com/office/drawing/2014/main" id="{622D68AC-932E-4B0C-90A5-71EE23ACE46A}"/>
              </a:ext>
            </a:extLst>
          </p:cNvPr>
          <p:cNvSpPr>
            <a:spLocks noGrp="1"/>
          </p:cNvSpPr>
          <p:nvPr>
            <p:ph type="pic" sz="quarter" idx="16"/>
          </p:nvPr>
        </p:nvSpPr>
        <p:spPr>
          <a:xfrm>
            <a:off x="4381534" y="1409700"/>
            <a:ext cx="3429000" cy="2247900"/>
          </a:xfrm>
          <a:pattFill prst="wdUpDiag">
            <a:fgClr>
              <a:schemeClr val="bg2"/>
            </a:fgClr>
            <a:bgClr>
              <a:schemeClr val="bg1"/>
            </a:bgClr>
          </a:pattFill>
        </p:spPr>
        <p:txBody>
          <a:bodyPr/>
          <a:lstStyle/>
          <a:p>
            <a:endParaRPr lang="en-US"/>
          </a:p>
        </p:txBody>
      </p:sp>
      <p:sp>
        <p:nvSpPr>
          <p:cNvPr id="12" name="Picture Placeholder 6">
            <a:extLst>
              <a:ext uri="{FF2B5EF4-FFF2-40B4-BE49-F238E27FC236}">
                <a16:creationId xmlns:a16="http://schemas.microsoft.com/office/drawing/2014/main" id="{D1A7CD19-76F6-4CBE-B54D-93302EA79B1A}"/>
              </a:ext>
            </a:extLst>
          </p:cNvPr>
          <p:cNvSpPr>
            <a:spLocks noGrp="1"/>
          </p:cNvSpPr>
          <p:nvPr>
            <p:ph type="pic" sz="quarter" idx="17"/>
          </p:nvPr>
        </p:nvSpPr>
        <p:spPr>
          <a:xfrm>
            <a:off x="8267700" y="1409700"/>
            <a:ext cx="3429000" cy="2247900"/>
          </a:xfrm>
          <a:pattFill prst="wdUpDiag">
            <a:fgClr>
              <a:schemeClr val="bg2"/>
            </a:fgClr>
            <a:bgClr>
              <a:schemeClr val="bg1"/>
            </a:bgClr>
          </a:pattFill>
        </p:spPr>
        <p:txBody>
          <a:bodyPr/>
          <a:lstStyle/>
          <a:p>
            <a:endParaRPr lang="en-US"/>
          </a:p>
        </p:txBody>
      </p:sp>
    </p:spTree>
    <p:extLst>
      <p:ext uri="{BB962C8B-B14F-4D97-AF65-F5344CB8AC3E}">
        <p14:creationId xmlns:p14="http://schemas.microsoft.com/office/powerpoint/2010/main" val="2799788689"/>
      </p:ext>
    </p:extLst>
  </p:cSld>
  <p:clrMapOvr>
    <a:masterClrMapping/>
  </p:clrMapOvr>
  <p:extLst>
    <p:ext uri="{DCECCB84-F9BA-43D5-87BE-67443E8EF086}">
      <p15:sldGuideLst xmlns:p15="http://schemas.microsoft.com/office/powerpoint/2012/main">
        <p15:guide id="1" orient="horz" pos="2448">
          <p15:clr>
            <a:srgbClr val="FBAE40"/>
          </p15:clr>
        </p15:guide>
      </p15:sldGuideLst>
    </p:ext>
  </p:extLst>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our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8"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6"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1409701"/>
            <a:ext cx="2459736" cy="44577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12" name="Straight Connector 11">
            <a:extLst>
              <a:ext uri="{FF2B5EF4-FFF2-40B4-BE49-F238E27FC236}">
                <a16:creationId xmlns:a16="http://schemas.microsoft.com/office/drawing/2014/main" id="{4538375F-017C-4D3C-98B0-0B49D2AAE3BA}"/>
              </a:ext>
            </a:extLst>
          </p:cNvPr>
          <p:cNvCxnSpPr/>
          <p:nvPr userDrawn="1"/>
        </p:nvCxnSpPr>
        <p:spPr>
          <a:xfrm>
            <a:off x="3182137"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4B52EB66-0BC5-4D65-9873-7791F0C2A2E0}"/>
              </a:ext>
            </a:extLst>
          </p:cNvPr>
          <p:cNvCxnSpPr/>
          <p:nvPr userDrawn="1"/>
        </p:nvCxnSpPr>
        <p:spPr>
          <a:xfrm>
            <a:off x="6096075"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43A66CFF-0E1D-4769-AC5A-FFCF982704C6}"/>
              </a:ext>
            </a:extLst>
          </p:cNvPr>
          <p:cNvCxnSpPr/>
          <p:nvPr userDrawn="1"/>
        </p:nvCxnSpPr>
        <p:spPr>
          <a:xfrm>
            <a:off x="9010013" y="1410880"/>
            <a:ext cx="0" cy="4462272"/>
          </a:xfrm>
          <a:prstGeom prst="line">
            <a:avLst/>
          </a:prstGeom>
          <a:ln w="6350">
            <a:solidFill>
              <a:schemeClr val="accent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1190753"/>
      </p:ext>
    </p:extLst>
  </p:cSld>
  <p:clrMapOvr>
    <a:masterClrMapping/>
  </p:clrMapOvr>
  <p:extLst>
    <p:ext uri="{DCECCB84-F9BA-43D5-87BE-67443E8EF086}">
      <p15:sldGuideLst xmlns:p15="http://schemas.microsoft.com/office/powerpoint/2012/main"/>
    </p:ext>
  </p:extLst>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Four Content + Pics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3409237"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D0612F8-8A1A-4C2A-A93C-441DEDF8E283}"/>
              </a:ext>
            </a:extLst>
          </p:cNvPr>
          <p:cNvSpPr>
            <a:spLocks noGrp="1"/>
          </p:cNvSpPr>
          <p:nvPr>
            <p:ph idx="14"/>
          </p:nvPr>
        </p:nvSpPr>
        <p:spPr>
          <a:xfrm>
            <a:off x="6323174"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Content Placeholder 2">
            <a:extLst>
              <a:ext uri="{FF2B5EF4-FFF2-40B4-BE49-F238E27FC236}">
                <a16:creationId xmlns:a16="http://schemas.microsoft.com/office/drawing/2014/main" id="{DC3999C7-E763-4050-BC0E-E9090F84780A}"/>
              </a:ext>
            </a:extLst>
          </p:cNvPr>
          <p:cNvSpPr>
            <a:spLocks noGrp="1"/>
          </p:cNvSpPr>
          <p:nvPr>
            <p:ph idx="15"/>
          </p:nvPr>
        </p:nvSpPr>
        <p:spPr>
          <a:xfrm>
            <a:off x="9237112" y="3657600"/>
            <a:ext cx="2459736" cy="22098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Picture Placeholder 8">
            <a:extLst>
              <a:ext uri="{FF2B5EF4-FFF2-40B4-BE49-F238E27FC236}">
                <a16:creationId xmlns:a16="http://schemas.microsoft.com/office/drawing/2014/main" id="{5632F1BF-A417-46F5-A2B0-EE338C9464D9}"/>
              </a:ext>
            </a:extLst>
          </p:cNvPr>
          <p:cNvSpPr>
            <a:spLocks noGrp="1"/>
          </p:cNvSpPr>
          <p:nvPr>
            <p:ph type="pic" sz="quarter" idx="16"/>
          </p:nvPr>
        </p:nvSpPr>
        <p:spPr>
          <a:xfrm>
            <a:off x="495300" y="1409700"/>
            <a:ext cx="2459038" cy="2019300"/>
          </a:xfrm>
          <a:pattFill prst="wdUpDiag">
            <a:fgClr>
              <a:schemeClr val="bg2"/>
            </a:fgClr>
            <a:bgClr>
              <a:schemeClr val="bg1"/>
            </a:bgClr>
          </a:pattFill>
        </p:spPr>
        <p:txBody>
          <a:bodyPr/>
          <a:lstStyle/>
          <a:p>
            <a:endParaRPr lang="en-US"/>
          </a:p>
        </p:txBody>
      </p:sp>
      <p:sp>
        <p:nvSpPr>
          <p:cNvPr id="12" name="Picture Placeholder 8">
            <a:extLst>
              <a:ext uri="{FF2B5EF4-FFF2-40B4-BE49-F238E27FC236}">
                <a16:creationId xmlns:a16="http://schemas.microsoft.com/office/drawing/2014/main" id="{B664EC32-C8D7-4696-8955-D27860B11603}"/>
              </a:ext>
            </a:extLst>
          </p:cNvPr>
          <p:cNvSpPr>
            <a:spLocks noGrp="1"/>
          </p:cNvSpPr>
          <p:nvPr>
            <p:ph type="pic" sz="quarter" idx="17"/>
          </p:nvPr>
        </p:nvSpPr>
        <p:spPr>
          <a:xfrm>
            <a:off x="3409935" y="1409700"/>
            <a:ext cx="2459038" cy="2019300"/>
          </a:xfrm>
          <a:pattFill prst="wdUpDiag">
            <a:fgClr>
              <a:schemeClr val="bg2"/>
            </a:fgClr>
            <a:bgClr>
              <a:schemeClr val="bg1"/>
            </a:bgClr>
          </a:pattFill>
        </p:spPr>
        <p:txBody>
          <a:bodyPr/>
          <a:lstStyle/>
          <a:p>
            <a:endParaRPr lang="en-US"/>
          </a:p>
        </p:txBody>
      </p:sp>
      <p:sp>
        <p:nvSpPr>
          <p:cNvPr id="14" name="Picture Placeholder 8">
            <a:extLst>
              <a:ext uri="{FF2B5EF4-FFF2-40B4-BE49-F238E27FC236}">
                <a16:creationId xmlns:a16="http://schemas.microsoft.com/office/drawing/2014/main" id="{7BC96BB2-8963-4074-99F2-2BEB65D70F68}"/>
              </a:ext>
            </a:extLst>
          </p:cNvPr>
          <p:cNvSpPr>
            <a:spLocks noGrp="1"/>
          </p:cNvSpPr>
          <p:nvPr>
            <p:ph type="pic" sz="quarter" idx="18"/>
          </p:nvPr>
        </p:nvSpPr>
        <p:spPr>
          <a:xfrm>
            <a:off x="6323872" y="1409700"/>
            <a:ext cx="2459038" cy="2019300"/>
          </a:xfrm>
          <a:pattFill prst="wdUpDiag">
            <a:fgClr>
              <a:schemeClr val="bg2"/>
            </a:fgClr>
            <a:bgClr>
              <a:schemeClr val="bg1"/>
            </a:bgClr>
          </a:pattFill>
        </p:spPr>
        <p:txBody>
          <a:bodyPr/>
          <a:lstStyle/>
          <a:p>
            <a:endParaRPr lang="en-US"/>
          </a:p>
        </p:txBody>
      </p:sp>
      <p:sp>
        <p:nvSpPr>
          <p:cNvPr id="15" name="Picture Placeholder 8">
            <a:extLst>
              <a:ext uri="{FF2B5EF4-FFF2-40B4-BE49-F238E27FC236}">
                <a16:creationId xmlns:a16="http://schemas.microsoft.com/office/drawing/2014/main" id="{3FAAAD28-DA69-4AAE-9FAD-9F27417572FF}"/>
              </a:ext>
            </a:extLst>
          </p:cNvPr>
          <p:cNvSpPr>
            <a:spLocks noGrp="1"/>
          </p:cNvSpPr>
          <p:nvPr>
            <p:ph type="pic" sz="quarter" idx="19"/>
          </p:nvPr>
        </p:nvSpPr>
        <p:spPr>
          <a:xfrm>
            <a:off x="9237112" y="1409700"/>
            <a:ext cx="2459038" cy="2019300"/>
          </a:xfrm>
          <a:pattFill prst="wdUpDiag">
            <a:fgClr>
              <a:schemeClr val="bg2"/>
            </a:fgClr>
            <a:bgClr>
              <a:schemeClr val="bg1"/>
            </a:bgClr>
          </a:pattFill>
        </p:spPr>
        <p:txBody>
          <a:bodyPr/>
          <a:lstStyle/>
          <a:p>
            <a:endParaRPr lang="en-US"/>
          </a:p>
        </p:txBody>
      </p:sp>
    </p:spTree>
    <p:extLst>
      <p:ext uri="{BB962C8B-B14F-4D97-AF65-F5344CB8AC3E}">
        <p14:creationId xmlns:p14="http://schemas.microsoft.com/office/powerpoint/2010/main" val="1766810522"/>
      </p:ext>
    </p:extLst>
  </p:cSld>
  <p:clrMapOvr>
    <a:masterClrMapping/>
  </p:clrMapOvr>
  <p:extLst>
    <p:ext uri="{DCECCB84-F9BA-43D5-87BE-67443E8EF086}">
      <p15:sldGuideLst xmlns:p15="http://schemas.microsoft.com/office/powerpoint/2012/main"/>
    </p:ext>
  </p:extLst>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our Content 2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p:nvPr>
        </p:nvSpPr>
        <p:spPr>
          <a:xfrm>
            <a:off x="4953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p:nvPr>
        </p:nvSpPr>
        <p:spPr>
          <a:xfrm>
            <a:off x="6324600" y="1411006"/>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p:nvPr>
        </p:nvSpPr>
        <p:spPr>
          <a:xfrm>
            <a:off x="4953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p:nvPr>
        </p:nvSpPr>
        <p:spPr>
          <a:xfrm>
            <a:off x="6324600" y="3844171"/>
            <a:ext cx="5372100" cy="20208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725294822"/>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Sixteen Content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FFCBDF14-DE64-4CDC-8651-F845B5598829}"/>
              </a:ext>
            </a:extLst>
          </p:cNvPr>
          <p:cNvSpPr>
            <a:spLocks noGrp="1"/>
          </p:cNvSpPr>
          <p:nvPr>
            <p:ph idx="1" hasCustomPrompt="1"/>
          </p:nvPr>
        </p:nvSpPr>
        <p:spPr>
          <a:xfrm>
            <a:off x="4953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5" name="Footer Placeholder 4">
            <a:extLst>
              <a:ext uri="{FF2B5EF4-FFF2-40B4-BE49-F238E27FC236}">
                <a16:creationId xmlns:a16="http://schemas.microsoft.com/office/drawing/2014/main" id="{47218955-D351-40C8-BFD4-823635598113}"/>
              </a:ext>
            </a:extLst>
          </p:cNvPr>
          <p:cNvSpPr>
            <a:spLocks noGrp="1"/>
          </p:cNvSpPr>
          <p:nvPr>
            <p:ph type="ftr" sz="quarter" idx="11"/>
          </p:nvPr>
        </p:nvSpPr>
        <p:spPr/>
        <p:txBody>
          <a:bodyPr/>
          <a:lstStyle/>
          <a:p>
            <a:r>
              <a:rPr lang="en-US"/>
              <a:t>Footer, Honeywell Sans Bold 10pt</a:t>
            </a:r>
          </a:p>
        </p:txBody>
      </p:sp>
      <p:sp>
        <p:nvSpPr>
          <p:cNvPr id="6" name="Slide Number Placeholder 5">
            <a:extLst>
              <a:ext uri="{FF2B5EF4-FFF2-40B4-BE49-F238E27FC236}">
                <a16:creationId xmlns:a16="http://schemas.microsoft.com/office/drawing/2014/main" id="{137A6FEB-0F20-4122-83B7-A3A8BF9EA12C}"/>
              </a:ext>
            </a:extLst>
          </p:cNvPr>
          <p:cNvSpPr>
            <a:spLocks noGrp="1"/>
          </p:cNvSpPr>
          <p:nvPr>
            <p:ph type="sldNum" sz="quarter" idx="12"/>
          </p:nvPr>
        </p:nvSpPr>
        <p:spPr/>
        <p:txBody>
          <a:bodyPr/>
          <a:lstStyle/>
          <a:p>
            <a:fld id="{7B94EC18-1D2B-4535-B738-0E53AFE26620}" type="slidenum">
              <a:rPr lang="en-US" smtClean="0"/>
              <a:t>‹#›</a:t>
            </a:fld>
            <a:endParaRPr lang="en-US"/>
          </a:p>
        </p:txBody>
      </p:sp>
      <p:sp>
        <p:nvSpPr>
          <p:cNvPr id="8" name="Content Placeholder 2">
            <a:extLst>
              <a:ext uri="{FF2B5EF4-FFF2-40B4-BE49-F238E27FC236}">
                <a16:creationId xmlns:a16="http://schemas.microsoft.com/office/drawing/2014/main" id="{081AB863-6602-411C-B695-D0F3F7473088}"/>
              </a:ext>
            </a:extLst>
          </p:cNvPr>
          <p:cNvSpPr>
            <a:spLocks noGrp="1"/>
          </p:cNvSpPr>
          <p:nvPr>
            <p:ph idx="13" hasCustomPrompt="1"/>
          </p:nvPr>
        </p:nvSpPr>
        <p:spPr>
          <a:xfrm>
            <a:off x="6324600"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9" name="Content Placeholder 2">
            <a:extLst>
              <a:ext uri="{FF2B5EF4-FFF2-40B4-BE49-F238E27FC236}">
                <a16:creationId xmlns:a16="http://schemas.microsoft.com/office/drawing/2014/main" id="{D39F757B-7399-47EF-8C93-6F4A6410845A}"/>
              </a:ext>
            </a:extLst>
          </p:cNvPr>
          <p:cNvSpPr>
            <a:spLocks noGrp="1"/>
          </p:cNvSpPr>
          <p:nvPr>
            <p:ph idx="14" hasCustomPrompt="1"/>
          </p:nvPr>
        </p:nvSpPr>
        <p:spPr>
          <a:xfrm>
            <a:off x="495300"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0" name="Content Placeholder 2">
            <a:extLst>
              <a:ext uri="{FF2B5EF4-FFF2-40B4-BE49-F238E27FC236}">
                <a16:creationId xmlns:a16="http://schemas.microsoft.com/office/drawing/2014/main" id="{DA9B1BC2-D1BF-4967-9DEB-0E2180966050}"/>
              </a:ext>
            </a:extLst>
          </p:cNvPr>
          <p:cNvSpPr>
            <a:spLocks noGrp="1"/>
          </p:cNvSpPr>
          <p:nvPr>
            <p:ph idx="15" hasCustomPrompt="1"/>
          </p:nvPr>
        </p:nvSpPr>
        <p:spPr>
          <a:xfrm>
            <a:off x="6322327"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3" name="Content Placeholder 2">
            <a:extLst>
              <a:ext uri="{FF2B5EF4-FFF2-40B4-BE49-F238E27FC236}">
                <a16:creationId xmlns:a16="http://schemas.microsoft.com/office/drawing/2014/main" id="{F3266E99-6D42-417C-A216-84A2B3B715ED}"/>
              </a:ext>
            </a:extLst>
          </p:cNvPr>
          <p:cNvSpPr>
            <a:spLocks noGrp="1"/>
          </p:cNvSpPr>
          <p:nvPr>
            <p:ph idx="17" hasCustomPrompt="1"/>
          </p:nvPr>
        </p:nvSpPr>
        <p:spPr>
          <a:xfrm>
            <a:off x="34076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4" name="Content Placeholder 2">
            <a:extLst>
              <a:ext uri="{FF2B5EF4-FFF2-40B4-BE49-F238E27FC236}">
                <a16:creationId xmlns:a16="http://schemas.microsoft.com/office/drawing/2014/main" id="{054589B4-7F05-4C7A-A2EE-48FB0A13E0D5}"/>
              </a:ext>
            </a:extLst>
          </p:cNvPr>
          <p:cNvSpPr>
            <a:spLocks noGrp="1"/>
          </p:cNvSpPr>
          <p:nvPr>
            <p:ph idx="18" hasCustomPrompt="1"/>
          </p:nvPr>
        </p:nvSpPr>
        <p:spPr>
          <a:xfrm>
            <a:off x="9236964" y="1412104"/>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5" name="Content Placeholder 2">
            <a:extLst>
              <a:ext uri="{FF2B5EF4-FFF2-40B4-BE49-F238E27FC236}">
                <a16:creationId xmlns:a16="http://schemas.microsoft.com/office/drawing/2014/main" id="{F2E9B699-079A-4F7A-A636-380F36093446}"/>
              </a:ext>
            </a:extLst>
          </p:cNvPr>
          <p:cNvSpPr>
            <a:spLocks noGrp="1"/>
          </p:cNvSpPr>
          <p:nvPr>
            <p:ph idx="19" hasCustomPrompt="1"/>
          </p:nvPr>
        </p:nvSpPr>
        <p:spPr>
          <a:xfrm>
            <a:off x="34076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16" name="Content Placeholder 2">
            <a:extLst>
              <a:ext uri="{FF2B5EF4-FFF2-40B4-BE49-F238E27FC236}">
                <a16:creationId xmlns:a16="http://schemas.microsoft.com/office/drawing/2014/main" id="{7401885D-5D62-448F-BC24-63F385C48568}"/>
              </a:ext>
            </a:extLst>
          </p:cNvPr>
          <p:cNvSpPr>
            <a:spLocks noGrp="1"/>
          </p:cNvSpPr>
          <p:nvPr>
            <p:ph idx="20" hasCustomPrompt="1"/>
          </p:nvPr>
        </p:nvSpPr>
        <p:spPr>
          <a:xfrm>
            <a:off x="9236964" y="5080223"/>
            <a:ext cx="2459736" cy="786384"/>
          </a:xfrm>
        </p:spPr>
        <p:txBody>
          <a:bodyPr/>
          <a:lstStyle>
            <a:lvl1pPr>
              <a:defRPr sz="1400"/>
            </a:lvl1pPr>
            <a:lvl2pPr>
              <a:defRPr sz="1400"/>
            </a:lvl2pPr>
            <a:lvl3pPr>
              <a:defRPr sz="1200"/>
            </a:lvl3pPr>
            <a:lvl4pPr>
              <a:defRPr sz="1100"/>
            </a:lvl4pPr>
            <a:lvl5pPr>
              <a:defRPr sz="1600"/>
            </a:lvl5pPr>
          </a:lstStyle>
          <a:p>
            <a:pPr lvl="0"/>
            <a:r>
              <a:rPr lang="en-US"/>
              <a:t>Edit Master text styles</a:t>
            </a:r>
          </a:p>
          <a:p>
            <a:pPr lvl="1"/>
            <a:r>
              <a:rPr lang="en-US"/>
              <a:t>Second level</a:t>
            </a:r>
          </a:p>
        </p:txBody>
      </p:sp>
      <p:sp>
        <p:nvSpPr>
          <p:cNvPr id="7" name="Chart Placeholder 6">
            <a:extLst>
              <a:ext uri="{FF2B5EF4-FFF2-40B4-BE49-F238E27FC236}">
                <a16:creationId xmlns:a16="http://schemas.microsoft.com/office/drawing/2014/main" id="{7257D68F-E97D-4F92-A3D3-D1503CB5DE64}"/>
              </a:ext>
            </a:extLst>
          </p:cNvPr>
          <p:cNvSpPr>
            <a:spLocks noGrp="1"/>
          </p:cNvSpPr>
          <p:nvPr>
            <p:ph type="chart" sz="quarter" idx="21"/>
          </p:nvPr>
        </p:nvSpPr>
        <p:spPr>
          <a:xfrm>
            <a:off x="495299" y="2634810"/>
            <a:ext cx="2459038" cy="786384"/>
          </a:xfrm>
        </p:spPr>
        <p:txBody>
          <a:bodyPr/>
          <a:lstStyle>
            <a:lvl1pPr>
              <a:defRPr sz="1600"/>
            </a:lvl1pPr>
          </a:lstStyle>
          <a:p>
            <a:endParaRPr lang="en-US"/>
          </a:p>
        </p:txBody>
      </p:sp>
      <p:sp>
        <p:nvSpPr>
          <p:cNvPr id="17" name="Chart Placeholder 6">
            <a:extLst>
              <a:ext uri="{FF2B5EF4-FFF2-40B4-BE49-F238E27FC236}">
                <a16:creationId xmlns:a16="http://schemas.microsoft.com/office/drawing/2014/main" id="{3B3B5C6B-85C1-4026-8D2C-B5C2CE44A5D5}"/>
              </a:ext>
            </a:extLst>
          </p:cNvPr>
          <p:cNvSpPr>
            <a:spLocks noGrp="1"/>
          </p:cNvSpPr>
          <p:nvPr>
            <p:ph type="chart" sz="quarter" idx="22"/>
          </p:nvPr>
        </p:nvSpPr>
        <p:spPr>
          <a:xfrm>
            <a:off x="3409341" y="2634810"/>
            <a:ext cx="2459038" cy="786384"/>
          </a:xfrm>
        </p:spPr>
        <p:txBody>
          <a:bodyPr/>
          <a:lstStyle>
            <a:lvl1pPr>
              <a:defRPr sz="1600"/>
            </a:lvl1pPr>
          </a:lstStyle>
          <a:p>
            <a:endParaRPr lang="en-US"/>
          </a:p>
        </p:txBody>
      </p:sp>
      <p:sp>
        <p:nvSpPr>
          <p:cNvPr id="18" name="Chart Placeholder 6">
            <a:extLst>
              <a:ext uri="{FF2B5EF4-FFF2-40B4-BE49-F238E27FC236}">
                <a16:creationId xmlns:a16="http://schemas.microsoft.com/office/drawing/2014/main" id="{9950548D-185E-4E8F-ACC1-7147F8753B87}"/>
              </a:ext>
            </a:extLst>
          </p:cNvPr>
          <p:cNvSpPr>
            <a:spLocks noGrp="1"/>
          </p:cNvSpPr>
          <p:nvPr>
            <p:ph type="chart" sz="quarter" idx="23"/>
          </p:nvPr>
        </p:nvSpPr>
        <p:spPr>
          <a:xfrm>
            <a:off x="6323383" y="2634810"/>
            <a:ext cx="2459038" cy="786384"/>
          </a:xfrm>
        </p:spPr>
        <p:txBody>
          <a:bodyPr/>
          <a:lstStyle>
            <a:lvl1pPr>
              <a:defRPr sz="1600"/>
            </a:lvl1pPr>
          </a:lstStyle>
          <a:p>
            <a:endParaRPr lang="en-US"/>
          </a:p>
        </p:txBody>
      </p:sp>
      <p:sp>
        <p:nvSpPr>
          <p:cNvPr id="19" name="Chart Placeholder 6">
            <a:extLst>
              <a:ext uri="{FF2B5EF4-FFF2-40B4-BE49-F238E27FC236}">
                <a16:creationId xmlns:a16="http://schemas.microsoft.com/office/drawing/2014/main" id="{E621986D-B207-419E-8DB3-B0A4BB23DA35}"/>
              </a:ext>
            </a:extLst>
          </p:cNvPr>
          <p:cNvSpPr>
            <a:spLocks noGrp="1"/>
          </p:cNvSpPr>
          <p:nvPr>
            <p:ph type="chart" sz="quarter" idx="24"/>
          </p:nvPr>
        </p:nvSpPr>
        <p:spPr>
          <a:xfrm>
            <a:off x="9237662" y="2634810"/>
            <a:ext cx="2459038" cy="786384"/>
          </a:xfrm>
        </p:spPr>
        <p:txBody>
          <a:bodyPr/>
          <a:lstStyle>
            <a:lvl1pPr>
              <a:defRPr sz="1600"/>
            </a:lvl1pPr>
          </a:lstStyle>
          <a:p>
            <a:endParaRPr lang="en-US"/>
          </a:p>
        </p:txBody>
      </p:sp>
      <p:sp>
        <p:nvSpPr>
          <p:cNvPr id="20" name="Chart Placeholder 6">
            <a:extLst>
              <a:ext uri="{FF2B5EF4-FFF2-40B4-BE49-F238E27FC236}">
                <a16:creationId xmlns:a16="http://schemas.microsoft.com/office/drawing/2014/main" id="{4F23C499-BF0D-4A23-948D-7CF2255178FF}"/>
              </a:ext>
            </a:extLst>
          </p:cNvPr>
          <p:cNvSpPr>
            <a:spLocks noGrp="1"/>
          </p:cNvSpPr>
          <p:nvPr>
            <p:ph type="chart" sz="quarter" idx="25"/>
          </p:nvPr>
        </p:nvSpPr>
        <p:spPr>
          <a:xfrm>
            <a:off x="495299" y="3857516"/>
            <a:ext cx="2459038" cy="786384"/>
          </a:xfrm>
        </p:spPr>
        <p:txBody>
          <a:bodyPr/>
          <a:lstStyle>
            <a:lvl1pPr>
              <a:defRPr sz="1600"/>
            </a:lvl1pPr>
          </a:lstStyle>
          <a:p>
            <a:endParaRPr lang="en-US"/>
          </a:p>
        </p:txBody>
      </p:sp>
      <p:sp>
        <p:nvSpPr>
          <p:cNvPr id="21" name="Chart Placeholder 6">
            <a:extLst>
              <a:ext uri="{FF2B5EF4-FFF2-40B4-BE49-F238E27FC236}">
                <a16:creationId xmlns:a16="http://schemas.microsoft.com/office/drawing/2014/main" id="{86A17512-7EDD-4F1A-A28C-60AEB3A2B060}"/>
              </a:ext>
            </a:extLst>
          </p:cNvPr>
          <p:cNvSpPr>
            <a:spLocks noGrp="1"/>
          </p:cNvSpPr>
          <p:nvPr>
            <p:ph type="chart" sz="quarter" idx="26"/>
          </p:nvPr>
        </p:nvSpPr>
        <p:spPr>
          <a:xfrm>
            <a:off x="3409341" y="3857516"/>
            <a:ext cx="2459038" cy="786384"/>
          </a:xfrm>
        </p:spPr>
        <p:txBody>
          <a:bodyPr/>
          <a:lstStyle>
            <a:lvl1pPr>
              <a:defRPr sz="1600"/>
            </a:lvl1pPr>
          </a:lstStyle>
          <a:p>
            <a:endParaRPr lang="en-US"/>
          </a:p>
        </p:txBody>
      </p:sp>
      <p:sp>
        <p:nvSpPr>
          <p:cNvPr id="22" name="Chart Placeholder 6">
            <a:extLst>
              <a:ext uri="{FF2B5EF4-FFF2-40B4-BE49-F238E27FC236}">
                <a16:creationId xmlns:a16="http://schemas.microsoft.com/office/drawing/2014/main" id="{565C587C-501C-4648-B14F-7472AC051890}"/>
              </a:ext>
            </a:extLst>
          </p:cNvPr>
          <p:cNvSpPr>
            <a:spLocks noGrp="1"/>
          </p:cNvSpPr>
          <p:nvPr>
            <p:ph type="chart" sz="quarter" idx="27"/>
          </p:nvPr>
        </p:nvSpPr>
        <p:spPr>
          <a:xfrm>
            <a:off x="6323383" y="3857516"/>
            <a:ext cx="2459038" cy="786384"/>
          </a:xfrm>
        </p:spPr>
        <p:txBody>
          <a:bodyPr/>
          <a:lstStyle>
            <a:lvl1pPr>
              <a:defRPr sz="1600"/>
            </a:lvl1pPr>
          </a:lstStyle>
          <a:p>
            <a:endParaRPr lang="en-US"/>
          </a:p>
        </p:txBody>
      </p:sp>
      <p:sp>
        <p:nvSpPr>
          <p:cNvPr id="23" name="Chart Placeholder 6">
            <a:extLst>
              <a:ext uri="{FF2B5EF4-FFF2-40B4-BE49-F238E27FC236}">
                <a16:creationId xmlns:a16="http://schemas.microsoft.com/office/drawing/2014/main" id="{1EA84FC4-84EB-4A41-846C-1EEBF8A54C82}"/>
              </a:ext>
            </a:extLst>
          </p:cNvPr>
          <p:cNvSpPr>
            <a:spLocks noGrp="1"/>
          </p:cNvSpPr>
          <p:nvPr>
            <p:ph type="chart" sz="quarter" idx="28"/>
          </p:nvPr>
        </p:nvSpPr>
        <p:spPr>
          <a:xfrm>
            <a:off x="9237662" y="3857516"/>
            <a:ext cx="2459038" cy="786384"/>
          </a:xfrm>
        </p:spPr>
        <p:txBody>
          <a:bodyPr/>
          <a:lstStyle>
            <a:lvl1pPr>
              <a:defRPr sz="1600"/>
            </a:lvl1pPr>
          </a:lstStyle>
          <a:p>
            <a:endParaRPr lang="en-US"/>
          </a:p>
        </p:txBody>
      </p:sp>
    </p:spTree>
    <p:extLst>
      <p:ext uri="{BB962C8B-B14F-4D97-AF65-F5344CB8AC3E}">
        <p14:creationId xmlns:p14="http://schemas.microsoft.com/office/powerpoint/2010/main" val="2848857318"/>
      </p:ext>
    </p:extLst>
  </p:cSld>
  <p:clrMapOvr>
    <a:masterClrMapping/>
  </p:clrMapOvr>
  <p:extLst>
    <p:ext uri="{DCECCB84-F9BA-43D5-87BE-67443E8EF086}">
      <p15:sldGuideLst xmlns:p15="http://schemas.microsoft.com/office/powerpoint/2012/main">
        <p15:guide id="1" pos="3840">
          <p15:clr>
            <a:srgbClr val="FBAE40"/>
          </p15:clr>
        </p15:guide>
        <p15:guide id="2" pos="3696">
          <p15:clr>
            <a:srgbClr val="FBAE40"/>
          </p15:clr>
        </p15:guide>
        <p15:guide id="3" pos="3984">
          <p15:clr>
            <a:srgbClr val="FBAE40"/>
          </p15:clr>
        </p15:guide>
      </p15:sldGuideLst>
    </p:ext>
  </p:extLst>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Title Only w/o Takeawa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93538A-4A54-4A25-9BD2-E79855D6A549}"/>
              </a:ext>
            </a:extLst>
          </p:cNvPr>
          <p:cNvSpPr>
            <a:spLocks noGrp="1"/>
          </p:cNvSpPr>
          <p:nvPr>
            <p:ph type="title"/>
          </p:nvPr>
        </p:nvSpPr>
        <p:spPr/>
        <p:txBody>
          <a:bodyPr/>
          <a:lstStyle/>
          <a:p>
            <a:r>
              <a:rPr lang="en-US"/>
              <a:t>Click to edit Master title style</a:t>
            </a:r>
          </a:p>
        </p:txBody>
      </p:sp>
      <p:sp>
        <p:nvSpPr>
          <p:cNvPr id="4" name="Footer Placeholder 3">
            <a:extLst>
              <a:ext uri="{FF2B5EF4-FFF2-40B4-BE49-F238E27FC236}">
                <a16:creationId xmlns:a16="http://schemas.microsoft.com/office/drawing/2014/main" id="{5827C14D-9EED-4F3B-9141-0F2882919726}"/>
              </a:ext>
            </a:extLst>
          </p:cNvPr>
          <p:cNvSpPr>
            <a:spLocks noGrp="1"/>
          </p:cNvSpPr>
          <p:nvPr>
            <p:ph type="ftr" sz="quarter" idx="11"/>
          </p:nvPr>
        </p:nvSpPr>
        <p:spPr/>
        <p:txBody>
          <a:bodyPr/>
          <a:lstStyle/>
          <a:p>
            <a:r>
              <a:rPr lang="en-US"/>
              <a:t>Footer, Honeywell Sans Bold 10pt</a:t>
            </a:r>
          </a:p>
        </p:txBody>
      </p:sp>
      <p:sp>
        <p:nvSpPr>
          <p:cNvPr id="5" name="Slide Number Placeholder 4">
            <a:extLst>
              <a:ext uri="{FF2B5EF4-FFF2-40B4-BE49-F238E27FC236}">
                <a16:creationId xmlns:a16="http://schemas.microsoft.com/office/drawing/2014/main" id="{D0D08997-B423-407B-B60D-8D5DFC3705FE}"/>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1495535330"/>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Blank w/o Takeaway">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359AAC5D-D7D8-42DB-BA4B-6CDFC5FAF0A6}"/>
              </a:ext>
            </a:extLst>
          </p:cNvPr>
          <p:cNvSpPr>
            <a:spLocks noGrp="1"/>
          </p:cNvSpPr>
          <p:nvPr>
            <p:ph type="ftr" sz="quarter" idx="11"/>
          </p:nvPr>
        </p:nvSpPr>
        <p:spPr/>
        <p:txBody>
          <a:bodyPr/>
          <a:lstStyle/>
          <a:p>
            <a:r>
              <a:rPr lang="en-US"/>
              <a:t>Footer, Honeywell Sans Bold 10pt</a:t>
            </a:r>
          </a:p>
        </p:txBody>
      </p:sp>
      <p:sp>
        <p:nvSpPr>
          <p:cNvPr id="4" name="Slide Number Placeholder 3">
            <a:extLst>
              <a:ext uri="{FF2B5EF4-FFF2-40B4-BE49-F238E27FC236}">
                <a16:creationId xmlns:a16="http://schemas.microsoft.com/office/drawing/2014/main" id="{C0C549D9-CB0B-4053-B4B8-18A9A6E347D0}"/>
              </a:ext>
            </a:extLst>
          </p:cNvPr>
          <p:cNvSpPr>
            <a:spLocks noGrp="1"/>
          </p:cNvSpPr>
          <p:nvPr>
            <p:ph type="sldNum" sz="quarter" idx="12"/>
          </p:nvPr>
        </p:nvSpPr>
        <p:spPr/>
        <p:txBody>
          <a:bodyPr/>
          <a:lstStyle/>
          <a:p>
            <a:fld id="{7B94EC18-1D2B-4535-B738-0E53AFE26620}" type="slidenum">
              <a:rPr lang="en-US" smtClean="0"/>
              <a:t>‹#›</a:t>
            </a:fld>
            <a:endParaRPr lang="en-US"/>
          </a:p>
        </p:txBody>
      </p:sp>
    </p:spTree>
    <p:extLst>
      <p:ext uri="{BB962C8B-B14F-4D97-AF65-F5344CB8AC3E}">
        <p14:creationId xmlns:p14="http://schemas.microsoft.com/office/powerpoint/2010/main" val="4027525805"/>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blank" preserve="1">
  <p:cSld name="END OF THE TEMPLATE">
    <p:bg>
      <p:bgPr>
        <a:solidFill>
          <a:schemeClr val="tx1"/>
        </a:solidFill>
        <a:effectLst/>
      </p:bgPr>
    </p:bg>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4703B52-DBF5-48FD-AB36-B36970177F1B}"/>
              </a:ext>
            </a:extLst>
          </p:cNvPr>
          <p:cNvSpPr txBox="1"/>
          <p:nvPr userDrawn="1"/>
        </p:nvSpPr>
        <p:spPr>
          <a:xfrm>
            <a:off x="4516170" y="2978965"/>
            <a:ext cx="3159659" cy="914400"/>
          </a:xfrm>
          <a:prstGeom prst="rect">
            <a:avLst/>
          </a:prstGeom>
          <a:noFill/>
        </p:spPr>
        <p:txBody>
          <a:bodyPr wrap="none" lIns="0" tIns="0" rIns="0" bIns="0" rtlCol="0" anchor="ctr">
            <a:noAutofit/>
          </a:bodyPr>
          <a:lstStyle/>
          <a:p>
            <a:pPr algn="ctr"/>
            <a:r>
              <a:rPr lang="en-US" sz="6600" b="1">
                <a:solidFill>
                  <a:schemeClr val="bg1"/>
                </a:solidFill>
                <a:latin typeface="+mj-lt"/>
              </a:rPr>
              <a:t>END OF THE TEMPLATE</a:t>
            </a:r>
          </a:p>
        </p:txBody>
      </p:sp>
    </p:spTree>
    <p:extLst>
      <p:ext uri="{BB962C8B-B14F-4D97-AF65-F5344CB8AC3E}">
        <p14:creationId xmlns:p14="http://schemas.microsoft.com/office/powerpoint/2010/main" val="2215036053"/>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userDrawn="1">
  <p:cSld name="Open Layout">
    <p:spTree>
      <p:nvGrpSpPr>
        <p:cNvPr id="1" name=""/>
        <p:cNvGrpSpPr/>
        <p:nvPr/>
      </p:nvGrpSpPr>
      <p:grpSpPr>
        <a:xfrm>
          <a:off x="0" y="0"/>
          <a:ext cx="0" cy="0"/>
          <a:chOff x="0" y="0"/>
          <a:chExt cx="0" cy="0"/>
        </a:xfrm>
      </p:grpSpPr>
      <p:sp>
        <p:nvSpPr>
          <p:cNvPr id="2" name="Title 1"/>
          <p:cNvSpPr>
            <a:spLocks noGrp="1"/>
          </p:cNvSpPr>
          <p:nvPr>
            <p:ph type="title"/>
          </p:nvPr>
        </p:nvSpPr>
        <p:spPr>
          <a:xfrm>
            <a:off x="714240" y="357189"/>
            <a:ext cx="10523336" cy="498475"/>
          </a:xfrm>
        </p:spPr>
        <p:txBody>
          <a:bodyPr/>
          <a:lstStyle/>
          <a:p>
            <a:r>
              <a:rPr lang="en-US"/>
              <a:t>Click to edit Master title style</a:t>
            </a:r>
          </a:p>
        </p:txBody>
      </p:sp>
      <p:sp>
        <p:nvSpPr>
          <p:cNvPr id="3" name="Slide Number Placeholder 5"/>
          <p:cNvSpPr>
            <a:spLocks noGrp="1"/>
          </p:cNvSpPr>
          <p:nvPr>
            <p:ph type="sldNum" sz="quarter" idx="10"/>
          </p:nvPr>
        </p:nvSpPr>
        <p:spPr/>
        <p:txBody>
          <a:bodyPr/>
          <a:lstStyle>
            <a:lvl1pPr>
              <a:defRPr/>
            </a:lvl1pPr>
          </a:lstStyle>
          <a:p>
            <a:pPr>
              <a:defRPr/>
            </a:pPr>
            <a:fld id="{521D1E3F-96BE-4EC6-B772-60D92C1E53EA}" type="slidenum">
              <a:rPr lang="en-US"/>
              <a:pPr>
                <a:defRPr/>
              </a:pPr>
              <a:t>‹#›</a:t>
            </a:fld>
            <a:endParaRPr lang="en-US"/>
          </a:p>
        </p:txBody>
      </p:sp>
      <p:sp>
        <p:nvSpPr>
          <p:cNvPr id="4" name="Footer Placeholder 3"/>
          <p:cNvSpPr>
            <a:spLocks noGrp="1"/>
          </p:cNvSpPr>
          <p:nvPr>
            <p:ph type="ftr" sz="quarter" idx="11"/>
          </p:nvPr>
        </p:nvSpPr>
        <p:spPr/>
        <p:txBody>
          <a:bodyPr/>
          <a:lstStyle/>
          <a:p>
            <a:endParaRPr lang="en-US"/>
          </a:p>
        </p:txBody>
      </p:sp>
    </p:spTree>
    <p:extLst>
      <p:ext uri="{BB962C8B-B14F-4D97-AF65-F5344CB8AC3E}">
        <p14:creationId xmlns:p14="http://schemas.microsoft.com/office/powerpoint/2010/main" val="34789583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XL Content Gray">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8382001" cy="5372100"/>
          </a:xfrm>
        </p:spPr>
        <p:txBody>
          <a:bodyPr tIns="0"/>
          <a:lstStyle>
            <a:lvl1pPr>
              <a:lnSpc>
                <a:spcPct val="90000"/>
              </a:lnSpc>
              <a:defRPr sz="8800" b="0">
                <a:solidFill>
                  <a:schemeClr val="bg1"/>
                </a:solidFill>
              </a:defRPr>
            </a:lvl1pPr>
          </a:lstStyle>
          <a:p>
            <a:r>
              <a:rPr lang="en-US"/>
              <a:t>Click to edit Master title style</a:t>
            </a:r>
          </a:p>
        </p:txBody>
      </p:sp>
      <p:sp>
        <p:nvSpPr>
          <p:cNvPr id="5" name="Rectangle 23">
            <a:extLst>
              <a:ext uri="{FF2B5EF4-FFF2-40B4-BE49-F238E27FC236}">
                <a16:creationId xmlns:a16="http://schemas.microsoft.com/office/drawing/2014/main" id="{9F7B8E36-8B0F-3643-B4E3-B8B290CC39A5}"/>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8" name="Slide Number Placeholder 5">
            <a:extLst>
              <a:ext uri="{FF2B5EF4-FFF2-40B4-BE49-F238E27FC236}">
                <a16:creationId xmlns:a16="http://schemas.microsoft.com/office/drawing/2014/main" id="{7EDBFC38-BBEC-9D4D-9247-3B469B7A25A5}"/>
              </a:ext>
            </a:extLst>
          </p:cNvPr>
          <p:cNvSpPr>
            <a:spLocks noGrp="1"/>
          </p:cNvSpPr>
          <p:nvPr>
            <p:ph type="sldNum" sz="quarter" idx="4"/>
          </p:nvPr>
        </p:nvSpPr>
        <p:spPr>
          <a:xfrm>
            <a:off x="11407805" y="6467193"/>
            <a:ext cx="784195" cy="390807"/>
          </a:xfrm>
          <a:prstGeom prst="rect">
            <a:avLst/>
          </a:prstGeom>
        </p:spPr>
        <p:txBody>
          <a:bodyPr vert="horz" lIns="0" tIns="0" rIns="0" bIns="0" rtlCol="0" anchor="ctr" anchorCtr="1">
            <a:noAutofit/>
          </a:bodyPr>
          <a:lstStyle>
            <a:lvl1pPr algn="r">
              <a:defRPr sz="1000" b="1">
                <a:solidFill>
                  <a:schemeClr val="bg1"/>
                </a:solidFill>
              </a:defRPr>
            </a:lvl1pPr>
          </a:lstStyle>
          <a:p>
            <a:fld id="{7B94EC18-1D2B-4535-B738-0E53AFE26620}" type="slidenum">
              <a:rPr lang="en-US" smtClean="0"/>
              <a:pPr/>
              <a:t>‹#›</a:t>
            </a:fld>
            <a:endParaRPr lang="en-US"/>
          </a:p>
        </p:txBody>
      </p:sp>
      <p:sp>
        <p:nvSpPr>
          <p:cNvPr id="6" name="TextBox 5">
            <a:extLst>
              <a:ext uri="{FF2B5EF4-FFF2-40B4-BE49-F238E27FC236}">
                <a16:creationId xmlns:a16="http://schemas.microsoft.com/office/drawing/2014/main" id="{572ACD7F-B046-C24E-B10D-5305E62A675B}"/>
              </a:ext>
            </a:extLst>
          </p:cNvPr>
          <p:cNvSpPr txBox="1"/>
          <p:nvPr userDrawn="1"/>
        </p:nvSpPr>
        <p:spPr>
          <a:xfrm>
            <a:off x="10260996" y="468208"/>
            <a:ext cx="1469569" cy="226979"/>
          </a:xfrm>
          <a:prstGeom prst="rect">
            <a:avLst/>
          </a:prstGeom>
          <a:noFill/>
        </p:spPr>
        <p:txBody>
          <a:bodyPr wrap="square" lIns="0" tIns="0" rIns="0" bIns="0" rtlCol="0">
            <a:no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500" b="1">
                <a:solidFill>
                  <a:schemeClr val="accent1"/>
                </a:solidFill>
                <a:latin typeface="Arial Black" panose="020B0604020202020204" pitchFamily="34" charset="0"/>
                <a:cs typeface="Arial Black" panose="020B0604020202020204" pitchFamily="34" charset="0"/>
              </a:rPr>
              <a:t>#</a:t>
            </a:r>
            <a:r>
              <a:rPr lang="en-US" sz="1500" b="1">
                <a:solidFill>
                  <a:schemeClr val="bg1"/>
                </a:solidFill>
                <a:latin typeface="Arial Black" panose="020B0604020202020204" pitchFamily="34" charset="0"/>
                <a:cs typeface="Arial Black" panose="020B0604020202020204" pitchFamily="34" charset="0"/>
              </a:rPr>
              <a:t>HTechForum</a:t>
            </a:r>
          </a:p>
        </p:txBody>
      </p:sp>
    </p:spTree>
    <p:extLst>
      <p:ext uri="{BB962C8B-B14F-4D97-AF65-F5344CB8AC3E}">
        <p14:creationId xmlns:p14="http://schemas.microsoft.com/office/powerpoint/2010/main" val="311938196"/>
      </p:ext>
    </p:extLst>
  </p:cSld>
  <p:clrMapOvr>
    <a:masterClrMapping/>
  </p:clrMapOvr>
  <p:extLst>
    <p:ext uri="{DCECCB84-F9BA-43D5-87BE-67443E8EF086}">
      <p15:sldGuideLst xmlns:p15="http://schemas.microsoft.com/office/powerpoint/2012/main">
        <p15:guide id="2" pos="5592">
          <p15:clr>
            <a:srgbClr val="FBAE40"/>
          </p15:clr>
        </p15:guide>
      </p15:sldGuideLst>
    </p:ext>
  </p:extLst>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Single-Image Cover">
    <p:spTree>
      <p:nvGrpSpPr>
        <p:cNvPr id="1" name=""/>
        <p:cNvGrpSpPr/>
        <p:nvPr/>
      </p:nvGrpSpPr>
      <p:grpSpPr>
        <a:xfrm>
          <a:off x="0" y="0"/>
          <a:ext cx="0" cy="0"/>
          <a:chOff x="0" y="0"/>
          <a:chExt cx="0" cy="0"/>
        </a:xfrm>
      </p:grpSpPr>
      <p:cxnSp>
        <p:nvCxnSpPr>
          <p:cNvPr id="6" name="Straight Connector 5"/>
          <p:cNvCxnSpPr/>
          <p:nvPr userDrawn="1"/>
        </p:nvCxnSpPr>
        <p:spPr>
          <a:xfrm>
            <a:off x="2852738" y="5959475"/>
            <a:ext cx="0" cy="492125"/>
          </a:xfrm>
          <a:prstGeom prst="line">
            <a:avLst/>
          </a:prstGeom>
          <a:ln w="9525" cmpd="sng">
            <a:solidFill>
              <a:schemeClr val="accent2"/>
            </a:solidFill>
          </a:ln>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userDrawn="1"/>
        </p:nvCxnSpPr>
        <p:spPr>
          <a:xfrm>
            <a:off x="2851150" y="5959475"/>
            <a:ext cx="0" cy="492125"/>
          </a:xfrm>
          <a:prstGeom prst="line">
            <a:avLst/>
          </a:prstGeom>
          <a:ln w="9525" cmpd="sng">
            <a:solidFill>
              <a:schemeClr val="accent3"/>
            </a:solidFill>
          </a:ln>
          <a:effectLst/>
        </p:spPr>
        <p:style>
          <a:lnRef idx="2">
            <a:schemeClr val="accent1"/>
          </a:lnRef>
          <a:fillRef idx="0">
            <a:schemeClr val="accent1"/>
          </a:fillRef>
          <a:effectRef idx="1">
            <a:schemeClr val="accent1"/>
          </a:effectRef>
          <a:fontRef idx="minor">
            <a:schemeClr val="tx1"/>
          </a:fontRef>
        </p:style>
      </p:cxnSp>
      <p:sp>
        <p:nvSpPr>
          <p:cNvPr id="8" name="Text Placeholder 19"/>
          <p:cNvSpPr>
            <a:spLocks noGrp="1"/>
          </p:cNvSpPr>
          <p:nvPr>
            <p:ph type="body" sz="quarter" idx="13"/>
          </p:nvPr>
        </p:nvSpPr>
        <p:spPr>
          <a:xfrm>
            <a:off x="2864782" y="6222292"/>
            <a:ext cx="6617885" cy="254118"/>
          </a:xfrm>
          <a:prstGeom prst="rect">
            <a:avLst/>
          </a:prstGeom>
        </p:spPr>
        <p:txBody>
          <a:bodyPr vert="horz" anchor="ctr"/>
          <a:lstStyle>
            <a:lvl1pPr>
              <a:defRPr sz="1600">
                <a:solidFill>
                  <a:schemeClr val="tx1">
                    <a:lumMod val="65000"/>
                    <a:lumOff val="35000"/>
                  </a:schemeClr>
                </a:solidFill>
                <a:latin typeface="Arial" pitchFamily="34" charset="0"/>
                <a:cs typeface="Arial" pitchFamily="34" charset="0"/>
              </a:defRPr>
            </a:lvl1pPr>
          </a:lstStyle>
          <a:p>
            <a:pPr lvl="0"/>
            <a:r>
              <a:rPr lang="en-US"/>
              <a:t>Click to edit Master text styles</a:t>
            </a:r>
          </a:p>
        </p:txBody>
      </p:sp>
      <p:sp>
        <p:nvSpPr>
          <p:cNvPr id="10" name="Text Placeholder 17"/>
          <p:cNvSpPr>
            <a:spLocks noGrp="1"/>
          </p:cNvSpPr>
          <p:nvPr>
            <p:ph type="body" sz="quarter" idx="12"/>
          </p:nvPr>
        </p:nvSpPr>
        <p:spPr>
          <a:xfrm>
            <a:off x="2864781" y="5960247"/>
            <a:ext cx="6617887" cy="249655"/>
          </a:xfrm>
          <a:prstGeom prst="rect">
            <a:avLst/>
          </a:prstGeom>
        </p:spPr>
        <p:txBody>
          <a:bodyPr vert="horz" anchor="ctr"/>
          <a:lstStyle>
            <a:lvl1pPr>
              <a:defRPr sz="2400" b="1" i="0" cap="all" baseline="0">
                <a:solidFill>
                  <a:schemeClr val="tx1"/>
                </a:solidFill>
                <a:latin typeface="Arial" pitchFamily="34" charset="0"/>
                <a:cs typeface="Arial" pitchFamily="34" charset="0"/>
              </a:defRPr>
            </a:lvl1pPr>
          </a:lstStyle>
          <a:p>
            <a:pPr lvl="0"/>
            <a:r>
              <a:rPr lang="en-US"/>
              <a:t>Click to edit Master text styles</a:t>
            </a:r>
          </a:p>
        </p:txBody>
      </p:sp>
      <p:sp>
        <p:nvSpPr>
          <p:cNvPr id="12" name="Content Placeholder 6"/>
          <p:cNvSpPr>
            <a:spLocks noGrp="1"/>
          </p:cNvSpPr>
          <p:nvPr>
            <p:ph sz="quarter" idx="10"/>
          </p:nvPr>
        </p:nvSpPr>
        <p:spPr>
          <a:xfrm>
            <a:off x="266700" y="5949950"/>
            <a:ext cx="2483273" cy="236792"/>
          </a:xfrm>
          <a:prstGeom prst="rect">
            <a:avLst/>
          </a:prstGeom>
        </p:spPr>
        <p:txBody>
          <a:bodyPr vert="horz" anchor="t"/>
          <a:lstStyle>
            <a:lvl1pPr algn="r">
              <a:defRPr sz="1400">
                <a:solidFill>
                  <a:schemeClr val="tx1">
                    <a:lumMod val="65000"/>
                    <a:lumOff val="35000"/>
                  </a:schemeClr>
                </a:solidFill>
                <a:latin typeface="Arial" pitchFamily="34" charset="0"/>
                <a:cs typeface="Arial" pitchFamily="34" charset="0"/>
              </a:defRPr>
            </a:lvl1pPr>
          </a:lstStyle>
          <a:p>
            <a:pPr lvl="0"/>
            <a:r>
              <a:rPr lang="en-US"/>
              <a:t>Click to edit Master text styles</a:t>
            </a:r>
          </a:p>
        </p:txBody>
      </p:sp>
      <p:sp>
        <p:nvSpPr>
          <p:cNvPr id="13" name="Text Placeholder 8"/>
          <p:cNvSpPr>
            <a:spLocks noGrp="1"/>
          </p:cNvSpPr>
          <p:nvPr>
            <p:ph type="body" sz="quarter" idx="11"/>
          </p:nvPr>
        </p:nvSpPr>
        <p:spPr>
          <a:xfrm>
            <a:off x="266699" y="6199311"/>
            <a:ext cx="2483275" cy="248524"/>
          </a:xfrm>
          <a:prstGeom prst="rect">
            <a:avLst/>
          </a:prstGeom>
        </p:spPr>
        <p:txBody>
          <a:bodyPr vert="horz"/>
          <a:lstStyle>
            <a:lvl1pPr algn="r">
              <a:defRPr sz="1400">
                <a:solidFill>
                  <a:schemeClr val="tx1">
                    <a:lumMod val="65000"/>
                    <a:lumOff val="35000"/>
                  </a:schemeClr>
                </a:solidFill>
                <a:latin typeface="Arial" pitchFamily="34" charset="0"/>
                <a:cs typeface="Arial" pitchFamily="34" charset="0"/>
              </a:defRPr>
            </a:lvl1pPr>
          </a:lstStyle>
          <a:p>
            <a:pPr lvl="0"/>
            <a:r>
              <a:rPr lang="en-US"/>
              <a:t>Click to edit Master text styles</a:t>
            </a:r>
          </a:p>
        </p:txBody>
      </p:sp>
    </p:spTree>
    <p:extLst>
      <p:ext uri="{BB962C8B-B14F-4D97-AF65-F5344CB8AC3E}">
        <p14:creationId xmlns:p14="http://schemas.microsoft.com/office/powerpoint/2010/main" val="34787223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1.xml><?xml version="1.0" encoding="utf-8"?>
<p:sldLayout xmlns:a="http://schemas.openxmlformats.org/drawingml/2006/main" xmlns:r="http://schemas.openxmlformats.org/officeDocument/2006/relationships" xmlns:p="http://schemas.openxmlformats.org/presentationml/2006/main" userDrawn="1">
  <p:cSld name="1_Simple Text">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1027" name="think-cell Slide" r:id="rId4" imgW="572" imgH="572" progId="TCLayout.ActiveDocument.1">
                  <p:embed/>
                </p:oleObj>
              </mc:Choice>
              <mc:Fallback>
                <p:oleObj name="think-cell Slide" r:id="rId4" imgW="572" imgH="572" progId="TCLayout.ActiveDocument.1">
                  <p:embed/>
                  <p:pic>
                    <p:nvPicPr>
                      <p:cNvPr id="2" name="Object 1" hidden="1"/>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6" name="Title 1"/>
          <p:cNvSpPr>
            <a:spLocks noGrp="1"/>
          </p:cNvSpPr>
          <p:nvPr>
            <p:ph type="title"/>
          </p:nvPr>
        </p:nvSpPr>
        <p:spPr>
          <a:xfrm>
            <a:off x="713232" y="356616"/>
            <a:ext cx="10648757" cy="498610"/>
          </a:xfrm>
        </p:spPr>
        <p:txBody>
          <a:bodyPr rIns="91440"/>
          <a:lstStyle>
            <a:lvl1pPr>
              <a:defRPr baseline="0">
                <a:solidFill>
                  <a:schemeClr val="tx1"/>
                </a:solidFill>
              </a:defRPr>
            </a:lvl1pPr>
          </a:lstStyle>
          <a:p>
            <a:r>
              <a:rPr lang="en-US"/>
              <a:t>Click to edit Master title style</a:t>
            </a:r>
          </a:p>
        </p:txBody>
      </p:sp>
      <p:sp>
        <p:nvSpPr>
          <p:cNvPr id="5" name="Content Placeholder 4"/>
          <p:cNvSpPr>
            <a:spLocks noGrp="1"/>
          </p:cNvSpPr>
          <p:nvPr>
            <p:ph sz="quarter" idx="12"/>
          </p:nvPr>
        </p:nvSpPr>
        <p:spPr>
          <a:xfrm>
            <a:off x="731520" y="1188720"/>
            <a:ext cx="10780747" cy="5029200"/>
          </a:xfrm>
          <a:prstGeom prst="rect">
            <a:avLst/>
          </a:prstGeom>
        </p:spPr>
        <p:txBody>
          <a:bodyPr/>
          <a:lstStyle>
            <a:lvl1pPr marL="182880" indent="-182880">
              <a:spcBef>
                <a:spcPts val="600"/>
              </a:spcBef>
              <a:spcAft>
                <a:spcPts val="0"/>
              </a:spcAft>
              <a:buClr>
                <a:schemeClr val="tx2"/>
              </a:buClr>
              <a:defRPr>
                <a:solidFill>
                  <a:schemeClr val="tx1"/>
                </a:solidFill>
              </a:defRPr>
            </a:lvl1pPr>
            <a:lvl2pPr marL="457200" indent="-182880">
              <a:spcBef>
                <a:spcPts val="600"/>
              </a:spcBef>
              <a:spcAft>
                <a:spcPts val="0"/>
              </a:spcAft>
              <a:buClr>
                <a:schemeClr val="tx1"/>
              </a:buClr>
              <a:defRPr>
                <a:solidFill>
                  <a:schemeClr val="tx1"/>
                </a:solidFill>
              </a:defRPr>
            </a:lvl2pPr>
            <a:lvl3pPr marL="640080" indent="-182880">
              <a:spcBef>
                <a:spcPts val="600"/>
              </a:spcBef>
              <a:spcAft>
                <a:spcPts val="0"/>
              </a:spcAft>
              <a:buClr>
                <a:schemeClr val="tx1"/>
              </a:buClr>
              <a:defRPr>
                <a:solidFill>
                  <a:schemeClr val="tx1"/>
                </a:solidFill>
              </a:defRPr>
            </a:lvl3pPr>
            <a:lvl4pPr marL="914400" indent="-182880">
              <a:spcBef>
                <a:spcPts val="600"/>
              </a:spcBef>
              <a:spcAft>
                <a:spcPts val="0"/>
              </a:spcAft>
              <a:buClr>
                <a:schemeClr val="tx1"/>
              </a:buClr>
              <a:buFont typeface="Arial" panose="020B0604020202020204" pitchFamily="34" charset="0"/>
              <a:buChar char="-"/>
              <a:defRPr sz="1400">
                <a:solidFill>
                  <a:schemeClr val="tx1"/>
                </a:solidFill>
                <a:latin typeface="Arial" panose="020B0604020202020204" pitchFamily="34" charset="0"/>
                <a:cs typeface="Arial" panose="020B0604020202020204" pitchFamily="34" charset="0"/>
              </a:defRPr>
            </a:lvl4pPr>
            <a:lvl5pPr marL="1097280" indent="-182880">
              <a:spcBef>
                <a:spcPts val="600"/>
              </a:spcBef>
              <a:spcAft>
                <a:spcPts val="0"/>
              </a:spcAft>
              <a:buClr>
                <a:schemeClr val="tx1"/>
              </a:buClr>
              <a:defRPr sz="1200">
                <a:solidFill>
                  <a:schemeClr val="tx1"/>
                </a:solidFill>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Slide Number Placeholder 5"/>
          <p:cNvSpPr>
            <a:spLocks noGrp="1"/>
          </p:cNvSpPr>
          <p:nvPr>
            <p:ph type="sldNum" sz="quarter" idx="13"/>
          </p:nvPr>
        </p:nvSpPr>
        <p:spPr/>
        <p:txBody>
          <a:bodyPr/>
          <a:lstStyle>
            <a:lvl1pPr>
              <a:defRPr/>
            </a:lvl1pPr>
          </a:lstStyle>
          <a:p>
            <a:pPr marL="0" marR="0" lvl="0" indent="0" algn="r" defTabSz="457200" rtl="0" eaLnBrk="0" fontAlgn="base" latinLnBrk="0" hangingPunct="0">
              <a:lnSpc>
                <a:spcPct val="100000"/>
              </a:lnSpc>
              <a:spcBef>
                <a:spcPct val="0"/>
              </a:spcBef>
              <a:spcAft>
                <a:spcPct val="0"/>
              </a:spcAft>
              <a:buClrTx/>
              <a:buSzTx/>
              <a:buFontTx/>
              <a:buNone/>
              <a:tabLst/>
              <a:defRPr/>
            </a:pPr>
            <a:fld id="{65C380C9-3062-4F1D-A521-BEC000498A55}" type="slidenum">
              <a:rPr kumimoji="0" lang="en-US" sz="1000" b="1" i="0" u="none" strike="noStrike" kern="1200" cap="none" spc="0" normalizeH="0" baseline="0" noProof="0">
                <a:ln>
                  <a:noFill/>
                </a:ln>
                <a:solidFill>
                  <a:srgbClr val="707070"/>
                </a:solidFill>
                <a:effectLst/>
                <a:uLnTx/>
                <a:uFillTx/>
                <a:latin typeface="Arial" panose="020B0604020202020204" pitchFamily="34" charset="0"/>
                <a:ea typeface="+mn-ea"/>
                <a:cs typeface="+mn-cs"/>
              </a:rPr>
              <a:pPr marL="0" marR="0" lvl="0" indent="0" algn="r" defTabSz="457200" rtl="0" eaLnBrk="0" fontAlgn="base" latinLnBrk="0" hangingPunct="0">
                <a:lnSpc>
                  <a:spcPct val="100000"/>
                </a:lnSpc>
                <a:spcBef>
                  <a:spcPct val="0"/>
                </a:spcBef>
                <a:spcAft>
                  <a:spcPct val="0"/>
                </a:spcAft>
                <a:buClrTx/>
                <a:buSzTx/>
                <a:buFontTx/>
                <a:buNone/>
                <a:tabLst/>
                <a:defRPr/>
              </a:pPr>
              <a:t>‹#›</a:t>
            </a:fld>
            <a:endParaRPr kumimoji="0" lang="en-US" sz="1000" b="1" i="0" u="none" strike="noStrike" kern="1200" cap="none" spc="0" normalizeH="0" baseline="0" noProof="0">
              <a:ln>
                <a:noFill/>
              </a:ln>
              <a:solidFill>
                <a:srgbClr val="70707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7423430"/>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Large Content Light">
    <p:bg>
      <p:bgPr>
        <a:solidFill>
          <a:schemeClr val="accent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480A38-A16A-446F-8129-A3FC34253B1F}"/>
              </a:ext>
            </a:extLst>
          </p:cNvPr>
          <p:cNvSpPr>
            <a:spLocks noGrp="1"/>
          </p:cNvSpPr>
          <p:nvPr>
            <p:ph type="title"/>
          </p:nvPr>
        </p:nvSpPr>
        <p:spPr>
          <a:xfrm>
            <a:off x="495299" y="495300"/>
            <a:ext cx="5372101" cy="5372100"/>
          </a:xfrm>
        </p:spPr>
        <p:txBody>
          <a:bodyPr/>
          <a:lstStyle>
            <a:lvl1pPr>
              <a:defRPr sz="3600">
                <a:solidFill>
                  <a:schemeClr val="bg1"/>
                </a:solidFill>
              </a:defRPr>
            </a:lvl1pPr>
          </a:lstStyle>
          <a:p>
            <a:r>
              <a:rPr lang="en-US"/>
              <a:t>Click to edit Master title style</a:t>
            </a:r>
          </a:p>
        </p:txBody>
      </p:sp>
      <p:sp>
        <p:nvSpPr>
          <p:cNvPr id="7" name="Picture Placeholder 6">
            <a:extLst>
              <a:ext uri="{FF2B5EF4-FFF2-40B4-BE49-F238E27FC236}">
                <a16:creationId xmlns:a16="http://schemas.microsoft.com/office/drawing/2014/main" id="{1C99F7BE-26E0-43EC-B648-2436C3A3F962}"/>
              </a:ext>
            </a:extLst>
          </p:cNvPr>
          <p:cNvSpPr>
            <a:spLocks noGrp="1"/>
          </p:cNvSpPr>
          <p:nvPr>
            <p:ph type="pic" sz="quarter" idx="13"/>
          </p:nvPr>
        </p:nvSpPr>
        <p:spPr>
          <a:xfrm>
            <a:off x="6324600" y="0"/>
            <a:ext cx="5867400" cy="6858000"/>
          </a:xfrm>
          <a:pattFill prst="wdUpDiag">
            <a:fgClr>
              <a:schemeClr val="bg2"/>
            </a:fgClr>
            <a:bgClr>
              <a:schemeClr val="bg1"/>
            </a:bgClr>
          </a:pattFill>
        </p:spPr>
        <p:txBody>
          <a:bodyPr/>
          <a:lstStyle/>
          <a:p>
            <a:r>
              <a:rPr lang="en-US"/>
              <a:t>Click icon to add picture</a:t>
            </a:r>
          </a:p>
        </p:txBody>
      </p:sp>
      <p:sp>
        <p:nvSpPr>
          <p:cNvPr id="3" name="Slide Number Placeholder 2">
            <a:extLst>
              <a:ext uri="{FF2B5EF4-FFF2-40B4-BE49-F238E27FC236}">
                <a16:creationId xmlns:a16="http://schemas.microsoft.com/office/drawing/2014/main" id="{F043AFE5-5599-2E48-ABF3-BDA8B939EE57}"/>
              </a:ext>
            </a:extLst>
          </p:cNvPr>
          <p:cNvSpPr>
            <a:spLocks noGrp="1"/>
          </p:cNvSpPr>
          <p:nvPr>
            <p:ph type="sldNum" sz="quarter" idx="14"/>
          </p:nvPr>
        </p:nvSpPr>
        <p:spPr/>
        <p:txBody>
          <a:bodyPr/>
          <a:lstStyle/>
          <a:p>
            <a:fld id="{7B94EC18-1D2B-4535-B738-0E53AFE26620}" type="slidenum">
              <a:rPr lang="en-US" smtClean="0"/>
              <a:pPr/>
              <a:t>‹#›</a:t>
            </a:fld>
            <a:endParaRPr lang="en-US"/>
          </a:p>
        </p:txBody>
      </p:sp>
    </p:spTree>
    <p:extLst>
      <p:ext uri="{BB962C8B-B14F-4D97-AF65-F5344CB8AC3E}">
        <p14:creationId xmlns:p14="http://schemas.microsoft.com/office/powerpoint/2010/main" val="889829019"/>
      </p:ext>
    </p:extLst>
  </p:cSld>
  <p:clrMapOvr>
    <a:masterClrMapping/>
  </p:clrMapOvr>
  <p:extLst>
    <p:ext uri="{DCECCB84-F9BA-43D5-87BE-67443E8EF086}">
      <p15:sldGuideLst xmlns:p15="http://schemas.microsoft.com/office/powerpoint/2012/main">
        <p15:guide id="1" pos="3696" userDrawn="1">
          <p15:clr>
            <a:srgbClr val="FBAE40"/>
          </p15:clr>
        </p15:guide>
        <p15:guide id="2" pos="3984"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image" Target="../media/image1.jpeg"/><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53.xml"/><Relationship Id="rId18" Type="http://schemas.openxmlformats.org/officeDocument/2006/relationships/slideLayout" Target="../slideLayouts/slideLayout58.xml"/><Relationship Id="rId26" Type="http://schemas.openxmlformats.org/officeDocument/2006/relationships/slideLayout" Target="../slideLayouts/slideLayout66.xml"/><Relationship Id="rId39" Type="http://schemas.openxmlformats.org/officeDocument/2006/relationships/slideLayout" Target="../slideLayouts/slideLayout79.xml"/><Relationship Id="rId21" Type="http://schemas.openxmlformats.org/officeDocument/2006/relationships/slideLayout" Target="../slideLayouts/slideLayout61.xml"/><Relationship Id="rId34" Type="http://schemas.openxmlformats.org/officeDocument/2006/relationships/slideLayout" Target="../slideLayouts/slideLayout74.xml"/><Relationship Id="rId42" Type="http://schemas.openxmlformats.org/officeDocument/2006/relationships/theme" Target="../theme/theme2.xml"/><Relationship Id="rId7" Type="http://schemas.openxmlformats.org/officeDocument/2006/relationships/slideLayout" Target="../slideLayouts/slideLayout4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29" Type="http://schemas.openxmlformats.org/officeDocument/2006/relationships/slideLayout" Target="../slideLayouts/slideLayout69.xml"/><Relationship Id="rId41" Type="http://schemas.openxmlformats.org/officeDocument/2006/relationships/slideLayout" Target="../slideLayouts/slideLayout81.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24" Type="http://schemas.openxmlformats.org/officeDocument/2006/relationships/slideLayout" Target="../slideLayouts/slideLayout64.xml"/><Relationship Id="rId32" Type="http://schemas.openxmlformats.org/officeDocument/2006/relationships/slideLayout" Target="../slideLayouts/slideLayout72.xml"/><Relationship Id="rId37" Type="http://schemas.openxmlformats.org/officeDocument/2006/relationships/slideLayout" Target="../slideLayouts/slideLayout77.xml"/><Relationship Id="rId40" Type="http://schemas.openxmlformats.org/officeDocument/2006/relationships/slideLayout" Target="../slideLayouts/slideLayout80.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23" Type="http://schemas.openxmlformats.org/officeDocument/2006/relationships/slideLayout" Target="../slideLayouts/slideLayout63.xml"/><Relationship Id="rId28" Type="http://schemas.openxmlformats.org/officeDocument/2006/relationships/slideLayout" Target="../slideLayouts/slideLayout68.xml"/><Relationship Id="rId36" Type="http://schemas.openxmlformats.org/officeDocument/2006/relationships/slideLayout" Target="../slideLayouts/slideLayout76.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31" Type="http://schemas.openxmlformats.org/officeDocument/2006/relationships/slideLayout" Target="../slideLayouts/slideLayout71.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 Id="rId22" Type="http://schemas.openxmlformats.org/officeDocument/2006/relationships/slideLayout" Target="../slideLayouts/slideLayout62.xml"/><Relationship Id="rId27" Type="http://schemas.openxmlformats.org/officeDocument/2006/relationships/slideLayout" Target="../slideLayouts/slideLayout67.xml"/><Relationship Id="rId30" Type="http://schemas.openxmlformats.org/officeDocument/2006/relationships/slideLayout" Target="../slideLayouts/slideLayout70.xml"/><Relationship Id="rId35" Type="http://schemas.openxmlformats.org/officeDocument/2006/relationships/slideLayout" Target="../slideLayouts/slideLayout75.xml"/><Relationship Id="rId8" Type="http://schemas.openxmlformats.org/officeDocument/2006/relationships/slideLayout" Target="../slideLayouts/slideLayout48.xml"/><Relationship Id="rId3" Type="http://schemas.openxmlformats.org/officeDocument/2006/relationships/slideLayout" Target="../slideLayouts/slideLayout43.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5" Type="http://schemas.openxmlformats.org/officeDocument/2006/relationships/slideLayout" Target="../slideLayouts/slideLayout65.xml"/><Relationship Id="rId33" Type="http://schemas.openxmlformats.org/officeDocument/2006/relationships/slideLayout" Target="../slideLayouts/slideLayout73.xml"/><Relationship Id="rId38" Type="http://schemas.openxmlformats.org/officeDocument/2006/relationships/slideLayout" Target="../slideLayouts/slideLayout7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B108888C-1351-744F-BE85-5F08F8FCA2E0}"/>
              </a:ext>
            </a:extLst>
          </p:cNvPr>
          <p:cNvSpPr/>
          <p:nvPr userDrawn="1"/>
        </p:nvSpPr>
        <p:spPr>
          <a:xfrm>
            <a:off x="0" y="6467194"/>
            <a:ext cx="12191999" cy="39296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 name="Title Placeholder 1">
            <a:extLst>
              <a:ext uri="{FF2B5EF4-FFF2-40B4-BE49-F238E27FC236}">
                <a16:creationId xmlns:a16="http://schemas.microsoft.com/office/drawing/2014/main" id="{CD5431E2-DC1C-4926-9681-B5EB493CA4A1}"/>
              </a:ext>
            </a:extLst>
          </p:cNvPr>
          <p:cNvSpPr>
            <a:spLocks noGrp="1"/>
          </p:cNvSpPr>
          <p:nvPr>
            <p:ph type="title"/>
          </p:nvPr>
        </p:nvSpPr>
        <p:spPr>
          <a:xfrm>
            <a:off x="495300" y="495300"/>
            <a:ext cx="10328818" cy="419100"/>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43AB30FB-4B8F-4B77-AC4C-E2E31B21423D}"/>
              </a:ext>
            </a:extLst>
          </p:cNvPr>
          <p:cNvSpPr>
            <a:spLocks noGrp="1"/>
          </p:cNvSpPr>
          <p:nvPr>
            <p:ph type="body" idx="1"/>
          </p:nvPr>
        </p:nvSpPr>
        <p:spPr>
          <a:xfrm>
            <a:off x="495299" y="1327426"/>
            <a:ext cx="11201401" cy="4539975"/>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3">
            <a:extLst>
              <a:ext uri="{FF2B5EF4-FFF2-40B4-BE49-F238E27FC236}">
                <a16:creationId xmlns:a16="http://schemas.microsoft.com/office/drawing/2014/main" id="{04DBA1FE-9803-6249-8C2B-90FFAF8DB124}"/>
              </a:ext>
            </a:extLst>
          </p:cNvPr>
          <p:cNvSpPr/>
          <p:nvPr userDrawn="1"/>
        </p:nvSpPr>
        <p:spPr>
          <a:xfrm>
            <a:off x="11407805" y="6467193"/>
            <a:ext cx="784194" cy="39080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pic>
        <p:nvPicPr>
          <p:cNvPr id="13" name="Picture 12" descr="A picture containing object, kite, open, dark&#10;&#10;Description automatically generated">
            <a:extLst>
              <a:ext uri="{FF2B5EF4-FFF2-40B4-BE49-F238E27FC236}">
                <a16:creationId xmlns:a16="http://schemas.microsoft.com/office/drawing/2014/main" id="{589D281B-1828-B548-BEA4-2C4CEC1AF5AE}"/>
              </a:ext>
            </a:extLst>
          </p:cNvPr>
          <p:cNvPicPr>
            <a:picLocks noChangeAspect="1"/>
          </p:cNvPicPr>
          <p:nvPr userDrawn="1"/>
        </p:nvPicPr>
        <p:blipFill rotWithShape="1">
          <a:blip r:embed="rId42" cstate="print">
            <a:alphaModFix amt="70000"/>
            <a:extLst>
              <a:ext uri="{28A0092B-C50C-407E-A947-70E740481C1C}">
                <a14:useLocalDpi xmlns:a14="http://schemas.microsoft.com/office/drawing/2010/main" val="0"/>
              </a:ext>
            </a:extLst>
          </a:blip>
          <a:srcRect l="-1"/>
          <a:stretch/>
        </p:blipFill>
        <p:spPr>
          <a:xfrm flipH="1">
            <a:off x="-3" y="6469352"/>
            <a:ext cx="11407804" cy="386489"/>
          </a:xfrm>
          <a:prstGeom prst="rect">
            <a:avLst/>
          </a:prstGeom>
        </p:spPr>
      </p:pic>
      <p:sp>
        <p:nvSpPr>
          <p:cNvPr id="36" name="Rectangle 23">
            <a:extLst>
              <a:ext uri="{FF2B5EF4-FFF2-40B4-BE49-F238E27FC236}">
                <a16:creationId xmlns:a16="http://schemas.microsoft.com/office/drawing/2014/main" id="{D7686E33-694A-4833-A47B-FAB757D25342}"/>
              </a:ext>
            </a:extLst>
          </p:cNvPr>
          <p:cNvSpPr>
            <a:spLocks noChangeArrowheads="1"/>
          </p:cNvSpPr>
          <p:nvPr userDrawn="1"/>
        </p:nvSpPr>
        <p:spPr bwMode="auto">
          <a:xfrm>
            <a:off x="8411173" y="6478016"/>
            <a:ext cx="2996628" cy="379984"/>
          </a:xfrm>
          <a:prstGeom prst="rect">
            <a:avLst/>
          </a:prstGeom>
          <a:noFill/>
          <a:ln>
            <a:noFill/>
          </a:ln>
        </p:spPr>
        <p:txBody>
          <a:bodyPr wrap="none" lIns="0" tIns="0" rIns="0" bIns="0" anchor="ctr" anchorCtr="0">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bg1"/>
                </a:solidFill>
                <a:latin typeface="+mn-lt"/>
                <a:cs typeface="Arial" panose="020B0604020202020204" pitchFamily="34" charset="0"/>
              </a:rPr>
              <a:t>©2020 by Honeywell International Inc. All rights reserved.</a:t>
            </a:r>
          </a:p>
        </p:txBody>
      </p:sp>
      <p:sp>
        <p:nvSpPr>
          <p:cNvPr id="6" name="Slide Number Placeholder 5">
            <a:extLst>
              <a:ext uri="{FF2B5EF4-FFF2-40B4-BE49-F238E27FC236}">
                <a16:creationId xmlns:a16="http://schemas.microsoft.com/office/drawing/2014/main" id="{7B471868-C853-40C5-8660-D23F908B5BC5}"/>
              </a:ext>
            </a:extLst>
          </p:cNvPr>
          <p:cNvSpPr>
            <a:spLocks noGrp="1"/>
          </p:cNvSpPr>
          <p:nvPr>
            <p:ph type="sldNum" sz="quarter" idx="4"/>
          </p:nvPr>
        </p:nvSpPr>
        <p:spPr>
          <a:xfrm>
            <a:off x="11407805" y="6467193"/>
            <a:ext cx="784195" cy="390807"/>
          </a:xfrm>
          <a:prstGeom prst="rect">
            <a:avLst/>
          </a:prstGeom>
        </p:spPr>
        <p:txBody>
          <a:bodyPr vert="horz" lIns="0" tIns="0" rIns="0" bIns="0" rtlCol="0" anchor="ctr" anchorCtr="1">
            <a:noAutofit/>
          </a:bodyPr>
          <a:lstStyle>
            <a:lvl1pPr algn="r">
              <a:defRPr sz="1000" b="1">
                <a:solidFill>
                  <a:schemeClr val="bg1"/>
                </a:solidFill>
              </a:defRPr>
            </a:lvl1pPr>
          </a:lstStyle>
          <a:p>
            <a:fld id="{7B94EC18-1D2B-4535-B738-0E53AFE26620}" type="slidenum">
              <a:rPr lang="en-US" smtClean="0"/>
              <a:pPr/>
              <a:t>‹#›</a:t>
            </a:fld>
            <a:endParaRPr lang="en-US"/>
          </a:p>
        </p:txBody>
      </p:sp>
    </p:spTree>
    <p:extLst>
      <p:ext uri="{BB962C8B-B14F-4D97-AF65-F5344CB8AC3E}">
        <p14:creationId xmlns:p14="http://schemas.microsoft.com/office/powerpoint/2010/main" val="1961464670"/>
      </p:ext>
    </p:extLst>
  </p:cSld>
  <p:clrMap bg1="lt1" tx1="dk1" bg2="lt2" tx2="dk2" accent1="accent1" accent2="accent2" accent3="accent3" accent4="accent4" accent5="accent5" accent6="accent6" hlink="hlink" folHlink="folHlink"/>
  <p:sldLayoutIdLst>
    <p:sldLayoutId id="2147483759" r:id="rId1"/>
    <p:sldLayoutId id="2147483708" r:id="rId2"/>
    <p:sldLayoutId id="2147483794" r:id="rId3"/>
    <p:sldLayoutId id="2147483816" r:id="rId4"/>
    <p:sldLayoutId id="2147483797" r:id="rId5"/>
    <p:sldLayoutId id="2147483795" r:id="rId6"/>
    <p:sldLayoutId id="2147483793" r:id="rId7"/>
    <p:sldLayoutId id="2147483811" r:id="rId8"/>
    <p:sldLayoutId id="2147483657" r:id="rId9"/>
    <p:sldLayoutId id="2147483814" r:id="rId10"/>
    <p:sldLayoutId id="2147483670" r:id="rId11"/>
    <p:sldLayoutId id="2147483798" r:id="rId12"/>
    <p:sldLayoutId id="2147483815" r:id="rId13"/>
    <p:sldLayoutId id="2147483799" r:id="rId14"/>
    <p:sldLayoutId id="2147483678" r:id="rId15"/>
    <p:sldLayoutId id="2147483692" r:id="rId16"/>
    <p:sldLayoutId id="2147483796" r:id="rId17"/>
    <p:sldLayoutId id="2147483693" r:id="rId18"/>
    <p:sldLayoutId id="2147483694" r:id="rId19"/>
    <p:sldLayoutId id="2147483695" r:id="rId20"/>
    <p:sldLayoutId id="2147483696" r:id="rId21"/>
    <p:sldLayoutId id="2147483697" r:id="rId22"/>
    <p:sldLayoutId id="2147483698" r:id="rId23"/>
    <p:sldLayoutId id="2147483699" r:id="rId24"/>
    <p:sldLayoutId id="2147483700" r:id="rId25"/>
    <p:sldLayoutId id="2147483701" r:id="rId26"/>
    <p:sldLayoutId id="2147483702" r:id="rId27"/>
    <p:sldLayoutId id="2147483703" r:id="rId28"/>
    <p:sldLayoutId id="2147483650" r:id="rId29"/>
    <p:sldLayoutId id="2147483656" r:id="rId30"/>
    <p:sldLayoutId id="2147483664" r:id="rId31"/>
    <p:sldLayoutId id="2147483661" r:id="rId32"/>
    <p:sldLayoutId id="2147483658" r:id="rId33"/>
    <p:sldLayoutId id="2147483662" r:id="rId34"/>
    <p:sldLayoutId id="2147483659" r:id="rId35"/>
    <p:sldLayoutId id="2147483663" r:id="rId36"/>
    <p:sldLayoutId id="2147483660" r:id="rId37"/>
    <p:sldLayoutId id="2147483681" r:id="rId38"/>
    <p:sldLayoutId id="2147483654" r:id="rId39"/>
    <p:sldLayoutId id="2147483655" r:id="rId40"/>
  </p:sldLayoutIdLst>
  <p:hf hdr="0"/>
  <p:txStyles>
    <p:titleStyle>
      <a:lvl1pPr algn="l" defTabSz="914400" rtl="0" eaLnBrk="1" latinLnBrk="0" hangingPunct="1">
        <a:lnSpc>
          <a:spcPct val="90000"/>
        </a:lnSpc>
        <a:spcBef>
          <a:spcPct val="0"/>
        </a:spcBef>
        <a:buNone/>
        <a:defRPr sz="3200" kern="1200" cap="all" baseline="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 typeface="Arial" panose="020B0604020202020204" pitchFamily="34" charset="0"/>
        <a:buNone/>
        <a:defRPr sz="1600" b="0" i="0" kern="1200">
          <a:solidFill>
            <a:schemeClr val="tx1"/>
          </a:solidFill>
          <a:latin typeface="Arial Black" panose="020B0604020202020204" pitchFamily="34" charset="0"/>
          <a:ea typeface="+mn-ea"/>
          <a:cs typeface="Arial Black" panose="020B0604020202020204" pitchFamily="34" charset="0"/>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1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14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2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DE53C"/>
          </p15:clr>
        </p15:guide>
        <p15:guide id="2" pos="3840" userDrawn="1">
          <p15:clr>
            <a:srgbClr val="9FCC3B"/>
          </p15:clr>
        </p15:guide>
        <p15:guide id="3" orient="horz" pos="312" userDrawn="1">
          <p15:clr>
            <a:srgbClr val="9FCC3B"/>
          </p15:clr>
        </p15:guide>
        <p15:guide id="4" orient="horz" pos="4008" userDrawn="1">
          <p15:clr>
            <a:srgbClr val="FDE53C"/>
          </p15:clr>
        </p15:guide>
        <p15:guide id="6" pos="7368" userDrawn="1">
          <p15:clr>
            <a:srgbClr val="9FCC3B"/>
          </p15:clr>
        </p15:guide>
        <p15:guide id="7" orient="horz" pos="3696" userDrawn="1">
          <p15:clr>
            <a:srgbClr val="9FCC3B"/>
          </p15:clr>
        </p15:guide>
        <p15:guide id="9" orient="horz" pos="576" userDrawn="1">
          <p15:clr>
            <a:srgbClr val="9FCC3B"/>
          </p15:clr>
        </p15:guide>
        <p15:guide id="10" orient="horz" pos="888" userDrawn="1">
          <p15:clr>
            <a:srgbClr val="9FCC3B"/>
          </p15:clr>
        </p15:guide>
        <p15:guide id="11" orient="horz" pos="2304" userDrawn="1">
          <p15:clr>
            <a:srgbClr val="9FCC3B"/>
          </p15:clr>
        </p15:guide>
        <p15:guide id="12" userDrawn="1">
          <p15:clr>
            <a:srgbClr val="000000"/>
          </p15:clr>
        </p15:guide>
        <p15:guide id="13" pos="7680" userDrawn="1">
          <p15:clr>
            <a:srgbClr val="000000"/>
          </p15:clr>
        </p15:guide>
        <p15:guide id="14" orient="horz" userDrawn="1">
          <p15:clr>
            <a:srgbClr val="000000"/>
          </p15:clr>
        </p15:guide>
        <p15:guide id="15" orient="horz" pos="4320" userDrawn="1">
          <p15:clr>
            <a:srgbClr val="000000"/>
          </p15:clr>
        </p15:guide>
        <p15:guide id="16" pos="312" userDrawn="1">
          <p15:clr>
            <a:srgbClr val="9FCC3B"/>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5431E2-DC1C-4926-9681-B5EB493CA4A1}"/>
              </a:ext>
            </a:extLst>
          </p:cNvPr>
          <p:cNvSpPr>
            <a:spLocks noGrp="1"/>
          </p:cNvSpPr>
          <p:nvPr>
            <p:ph type="title"/>
          </p:nvPr>
        </p:nvSpPr>
        <p:spPr>
          <a:xfrm>
            <a:off x="495299" y="495300"/>
            <a:ext cx="11201401" cy="419100"/>
          </a:xfrm>
          <a:prstGeom prst="rect">
            <a:avLst/>
          </a:prstGeom>
        </p:spPr>
        <p:txBody>
          <a:bodyPr vert="horz" lIns="0" tIns="0" rIns="0" bIns="0" rtlCol="0" anchor="t">
            <a:noAutofit/>
          </a:bodyPr>
          <a:lstStyle/>
          <a:p>
            <a:r>
              <a:rPr lang="en-US"/>
              <a:t>Click to edit Master title style</a:t>
            </a:r>
          </a:p>
        </p:txBody>
      </p:sp>
      <p:sp>
        <p:nvSpPr>
          <p:cNvPr id="3" name="Text Placeholder 2">
            <a:extLst>
              <a:ext uri="{FF2B5EF4-FFF2-40B4-BE49-F238E27FC236}">
                <a16:creationId xmlns:a16="http://schemas.microsoft.com/office/drawing/2014/main" id="{43AB30FB-4B8F-4B77-AC4C-E2E31B21423D}"/>
              </a:ext>
            </a:extLst>
          </p:cNvPr>
          <p:cNvSpPr>
            <a:spLocks noGrp="1"/>
          </p:cNvSpPr>
          <p:nvPr>
            <p:ph type="body" idx="1"/>
          </p:nvPr>
        </p:nvSpPr>
        <p:spPr>
          <a:xfrm>
            <a:off x="495299" y="1409700"/>
            <a:ext cx="11201401" cy="4457701"/>
          </a:xfrm>
          <a:prstGeom prst="rect">
            <a:avLst/>
          </a:prstGeom>
        </p:spPr>
        <p:txBody>
          <a:bodyPr vert="horz" lIns="0" tIns="0" rIns="0" bIns="0" rtlCol="0">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a:extLst>
              <a:ext uri="{FF2B5EF4-FFF2-40B4-BE49-F238E27FC236}">
                <a16:creationId xmlns:a16="http://schemas.microsoft.com/office/drawing/2014/main" id="{9C9C61BD-1A56-4C96-8300-B2F24AEB8A0E}"/>
              </a:ext>
            </a:extLst>
          </p:cNvPr>
          <p:cNvSpPr>
            <a:spLocks noGrp="1"/>
          </p:cNvSpPr>
          <p:nvPr>
            <p:ph type="ftr" sz="quarter" idx="3"/>
          </p:nvPr>
        </p:nvSpPr>
        <p:spPr>
          <a:xfrm>
            <a:off x="495299" y="6480164"/>
            <a:ext cx="5600702" cy="237617"/>
          </a:xfrm>
          <a:prstGeom prst="rect">
            <a:avLst/>
          </a:prstGeom>
        </p:spPr>
        <p:txBody>
          <a:bodyPr vert="horz" lIns="0" tIns="0" rIns="0" bIns="0" rtlCol="0" anchor="b">
            <a:noAutofit/>
          </a:bodyPr>
          <a:lstStyle>
            <a:lvl1pPr algn="l">
              <a:defRPr sz="1000" b="1">
                <a:solidFill>
                  <a:schemeClr val="accent3"/>
                </a:solidFill>
              </a:defRPr>
            </a:lvl1pPr>
          </a:lstStyle>
          <a:p>
            <a:r>
              <a:rPr lang="en-US"/>
              <a:t>Footer, Honeywell Sans Bold 10pt</a:t>
            </a:r>
          </a:p>
        </p:txBody>
      </p:sp>
      <p:sp>
        <p:nvSpPr>
          <p:cNvPr id="6" name="Slide Number Placeholder 5">
            <a:extLst>
              <a:ext uri="{FF2B5EF4-FFF2-40B4-BE49-F238E27FC236}">
                <a16:creationId xmlns:a16="http://schemas.microsoft.com/office/drawing/2014/main" id="{7B471868-C853-40C5-8660-D23F908B5BC5}"/>
              </a:ext>
            </a:extLst>
          </p:cNvPr>
          <p:cNvSpPr>
            <a:spLocks noGrp="1"/>
          </p:cNvSpPr>
          <p:nvPr>
            <p:ph type="sldNum" sz="quarter" idx="4"/>
          </p:nvPr>
        </p:nvSpPr>
        <p:spPr>
          <a:xfrm>
            <a:off x="11199755" y="6480164"/>
            <a:ext cx="496945" cy="237617"/>
          </a:xfrm>
          <a:prstGeom prst="rect">
            <a:avLst/>
          </a:prstGeom>
        </p:spPr>
        <p:txBody>
          <a:bodyPr vert="horz" lIns="0" tIns="0" rIns="0" bIns="0" rtlCol="0" anchor="b">
            <a:noAutofit/>
          </a:bodyPr>
          <a:lstStyle>
            <a:lvl1pPr algn="r">
              <a:defRPr sz="1000" b="1">
                <a:solidFill>
                  <a:schemeClr val="accent3"/>
                </a:solidFill>
              </a:defRPr>
            </a:lvl1pPr>
          </a:lstStyle>
          <a:p>
            <a:fld id="{7B94EC18-1D2B-4535-B738-0E53AFE26620}" type="slidenum">
              <a:rPr lang="en-US" smtClean="0"/>
              <a:pPr/>
              <a:t>‹#›</a:t>
            </a:fld>
            <a:endParaRPr lang="en-US"/>
          </a:p>
        </p:txBody>
      </p:sp>
      <p:sp>
        <p:nvSpPr>
          <p:cNvPr id="36" name="Rectangle 23">
            <a:extLst>
              <a:ext uri="{FF2B5EF4-FFF2-40B4-BE49-F238E27FC236}">
                <a16:creationId xmlns:a16="http://schemas.microsoft.com/office/drawing/2014/main" id="{D7686E33-694A-4833-A47B-FAB757D25342}"/>
              </a:ext>
            </a:extLst>
          </p:cNvPr>
          <p:cNvSpPr>
            <a:spLocks noChangeArrowheads="1"/>
          </p:cNvSpPr>
          <p:nvPr userDrawn="1"/>
        </p:nvSpPr>
        <p:spPr bwMode="auto">
          <a:xfrm>
            <a:off x="6594837" y="6478016"/>
            <a:ext cx="4118435" cy="215444"/>
          </a:xfrm>
          <a:prstGeom prst="rect">
            <a:avLst/>
          </a:prstGeom>
          <a:noFill/>
          <a:ln>
            <a:noFill/>
          </a:ln>
        </p:spPr>
        <p:txBody>
          <a:bodyPr wrap="none" lIns="0" tIns="0" rIns="0" bIns="0" anchor="b">
            <a:noAutofit/>
          </a:bodyPr>
          <a:lstStyle>
            <a:lvl1pPr>
              <a:defRPr>
                <a:solidFill>
                  <a:schemeClr val="tx1"/>
                </a:solidFill>
                <a:latin typeface="Arial" panose="020B0604020202020204" pitchFamily="34" charset="0"/>
              </a:defRPr>
            </a:lvl1pPr>
            <a:lvl2pPr marL="742950" indent="-285750">
              <a:defRPr>
                <a:solidFill>
                  <a:schemeClr val="tx1"/>
                </a:solidFill>
                <a:latin typeface="Arial" panose="020B0604020202020204" pitchFamily="34" charset="0"/>
              </a:defRPr>
            </a:lvl2pPr>
            <a:lvl3pPr marL="1143000" indent="-228600">
              <a:defRPr>
                <a:solidFill>
                  <a:schemeClr val="tx1"/>
                </a:solidFill>
                <a:latin typeface="Arial" panose="020B0604020202020204" pitchFamily="34" charset="0"/>
              </a:defRPr>
            </a:lvl3pPr>
            <a:lvl4pPr marL="1600200" indent="-228600">
              <a:defRPr>
                <a:solidFill>
                  <a:schemeClr val="tx1"/>
                </a:solidFill>
                <a:latin typeface="Arial" panose="020B0604020202020204" pitchFamily="34" charset="0"/>
              </a:defRPr>
            </a:lvl4pPr>
            <a:lvl5pPr marL="2057400" indent="-228600">
              <a:defRPr>
                <a:solidFill>
                  <a:schemeClr val="tx1"/>
                </a:solidFill>
                <a:latin typeface="Arial" panose="020B0604020202020204" pitchFamily="34" charset="0"/>
              </a:defRPr>
            </a:lvl5pPr>
            <a:lvl6pPr marL="2514600" indent="-228600" defTabSz="457200" fontAlgn="base">
              <a:spcBef>
                <a:spcPct val="0"/>
              </a:spcBef>
              <a:spcAft>
                <a:spcPct val="0"/>
              </a:spcAft>
              <a:defRPr>
                <a:solidFill>
                  <a:schemeClr val="tx1"/>
                </a:solidFill>
                <a:latin typeface="Arial" panose="020B0604020202020204" pitchFamily="34" charset="0"/>
              </a:defRPr>
            </a:lvl6pPr>
            <a:lvl7pPr marL="2971800" indent="-228600" defTabSz="457200" fontAlgn="base">
              <a:spcBef>
                <a:spcPct val="0"/>
              </a:spcBef>
              <a:spcAft>
                <a:spcPct val="0"/>
              </a:spcAft>
              <a:defRPr>
                <a:solidFill>
                  <a:schemeClr val="tx1"/>
                </a:solidFill>
                <a:latin typeface="Arial" panose="020B0604020202020204" pitchFamily="34" charset="0"/>
              </a:defRPr>
            </a:lvl7pPr>
            <a:lvl8pPr marL="3429000" indent="-228600" defTabSz="457200" fontAlgn="base">
              <a:spcBef>
                <a:spcPct val="0"/>
              </a:spcBef>
              <a:spcAft>
                <a:spcPct val="0"/>
              </a:spcAft>
              <a:defRPr>
                <a:solidFill>
                  <a:schemeClr val="tx1"/>
                </a:solidFill>
                <a:latin typeface="Arial" panose="020B0604020202020204" pitchFamily="34" charset="0"/>
              </a:defRPr>
            </a:lvl8pPr>
            <a:lvl9pPr marL="3886200" indent="-228600" defTabSz="457200" fontAlgn="base">
              <a:spcBef>
                <a:spcPct val="0"/>
              </a:spcBef>
              <a:spcAft>
                <a:spcPct val="0"/>
              </a:spcAft>
              <a:defRPr>
                <a:solidFill>
                  <a:schemeClr val="tx1"/>
                </a:solidFill>
                <a:latin typeface="Arial" panose="020B0604020202020204" pitchFamily="34" charset="0"/>
              </a:defRPr>
            </a:lvl9pPr>
          </a:lstStyle>
          <a:p>
            <a:pPr eaLnBrk="1" hangingPunct="1">
              <a:defRPr/>
            </a:pPr>
            <a:r>
              <a:rPr lang="en-US" altLang="en-US" sz="800">
                <a:solidFill>
                  <a:schemeClr val="accent3"/>
                </a:solidFill>
                <a:latin typeface="+mn-lt"/>
                <a:cs typeface="Arial" panose="020B0604020202020204" pitchFamily="34" charset="0"/>
              </a:rPr>
              <a:t>Honeywell Confidential - ©2020 by Honeywell International Inc. All rights reserved.</a:t>
            </a:r>
          </a:p>
        </p:txBody>
      </p:sp>
    </p:spTree>
    <p:extLst>
      <p:ext uri="{BB962C8B-B14F-4D97-AF65-F5344CB8AC3E}">
        <p14:creationId xmlns:p14="http://schemas.microsoft.com/office/powerpoint/2010/main" val="2549553279"/>
      </p:ext>
    </p:extLst>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 id="2147483829" r:id="rId12"/>
    <p:sldLayoutId id="2147483830" r:id="rId13"/>
    <p:sldLayoutId id="2147483831" r:id="rId14"/>
    <p:sldLayoutId id="2147483832" r:id="rId15"/>
    <p:sldLayoutId id="2147483833" r:id="rId16"/>
    <p:sldLayoutId id="2147483834" r:id="rId17"/>
    <p:sldLayoutId id="2147483835" r:id="rId18"/>
    <p:sldLayoutId id="2147483836" r:id="rId19"/>
    <p:sldLayoutId id="2147483837" r:id="rId20"/>
    <p:sldLayoutId id="2147483838" r:id="rId21"/>
    <p:sldLayoutId id="2147483839" r:id="rId22"/>
    <p:sldLayoutId id="2147483840" r:id="rId23"/>
    <p:sldLayoutId id="2147483841" r:id="rId24"/>
    <p:sldLayoutId id="2147483842" r:id="rId25"/>
    <p:sldLayoutId id="2147483843" r:id="rId26"/>
    <p:sldLayoutId id="2147483844" r:id="rId27"/>
    <p:sldLayoutId id="2147483845" r:id="rId28"/>
    <p:sldLayoutId id="2147483846" r:id="rId29"/>
    <p:sldLayoutId id="2147483847" r:id="rId30"/>
    <p:sldLayoutId id="2147483848" r:id="rId31"/>
    <p:sldLayoutId id="2147483849" r:id="rId32"/>
    <p:sldLayoutId id="2147483850" r:id="rId33"/>
    <p:sldLayoutId id="2147483851" r:id="rId34"/>
    <p:sldLayoutId id="2147483852" r:id="rId35"/>
    <p:sldLayoutId id="2147483853" r:id="rId36"/>
    <p:sldLayoutId id="2147483854" r:id="rId37"/>
    <p:sldLayoutId id="2147483855" r:id="rId38"/>
    <p:sldLayoutId id="2147483857" r:id="rId39"/>
    <p:sldLayoutId id="2147483858" r:id="rId40"/>
    <p:sldLayoutId id="2147483859" r:id="rId41"/>
  </p:sldLayoutIdLst>
  <p:hf hdr="0" dt="0"/>
  <p:txStyles>
    <p:titleStyle>
      <a:lvl1pPr algn="l" defTabSz="914400" rtl="0" eaLnBrk="1" latinLnBrk="0" hangingPunct="1">
        <a:lnSpc>
          <a:spcPct val="90000"/>
        </a:lnSpc>
        <a:spcBef>
          <a:spcPct val="0"/>
        </a:spcBef>
        <a:buNone/>
        <a:defRPr sz="3200" kern="1200" cap="all" baseline="0">
          <a:solidFill>
            <a:schemeClr val="tx1"/>
          </a:solidFill>
          <a:latin typeface="+mj-lt"/>
          <a:ea typeface="+mj-ea"/>
          <a:cs typeface="+mj-cs"/>
        </a:defRPr>
      </a:lvl1pPr>
    </p:titleStyle>
    <p:body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DE53C"/>
          </p15:clr>
        </p15:guide>
        <p15:guide id="2" pos="3840">
          <p15:clr>
            <a:srgbClr val="9FCC3B"/>
          </p15:clr>
        </p15:guide>
        <p15:guide id="3" orient="horz" pos="312">
          <p15:clr>
            <a:srgbClr val="9FCC3B"/>
          </p15:clr>
        </p15:guide>
        <p15:guide id="4" orient="horz" pos="4008">
          <p15:clr>
            <a:srgbClr val="FDE53C"/>
          </p15:clr>
        </p15:guide>
        <p15:guide id="6" pos="7368">
          <p15:clr>
            <a:srgbClr val="9FCC3B"/>
          </p15:clr>
        </p15:guide>
        <p15:guide id="7" orient="horz" pos="3696">
          <p15:clr>
            <a:srgbClr val="9FCC3B"/>
          </p15:clr>
        </p15:guide>
        <p15:guide id="9" orient="horz" pos="576">
          <p15:clr>
            <a:srgbClr val="9FCC3B"/>
          </p15:clr>
        </p15:guide>
        <p15:guide id="10" orient="horz" pos="888">
          <p15:clr>
            <a:srgbClr val="9FCC3B"/>
          </p15:clr>
        </p15:guide>
        <p15:guide id="11" orient="horz" pos="2304">
          <p15:clr>
            <a:srgbClr val="9FCC3B"/>
          </p15:clr>
        </p15:guide>
        <p15:guide id="12">
          <p15:clr>
            <a:srgbClr val="000000"/>
          </p15:clr>
        </p15:guide>
        <p15:guide id="13" pos="7680">
          <p15:clr>
            <a:srgbClr val="000000"/>
          </p15:clr>
        </p15:guide>
        <p15:guide id="14" orient="horz">
          <p15:clr>
            <a:srgbClr val="000000"/>
          </p15:clr>
        </p15:guide>
        <p15:guide id="15" orient="horz" pos="4320">
          <p15:clr>
            <a:srgbClr val="000000"/>
          </p15:clr>
        </p15:guide>
        <p15:guide id="16" pos="312">
          <p15:clr>
            <a:srgbClr val="9FCC3B"/>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xml"/><Relationship Id="rId1" Type="http://schemas.openxmlformats.org/officeDocument/2006/relationships/slideLayout" Target="../slideLayouts/slideLayout41.xml"/><Relationship Id="rId4" Type="http://schemas.openxmlformats.org/officeDocument/2006/relationships/image" Target="../media/image20.png"/></Relationships>
</file>

<file path=ppt/slides/_rels/slide1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0.xml"/><Relationship Id="rId1" Type="http://schemas.openxmlformats.org/officeDocument/2006/relationships/slideLayout" Target="../slideLayouts/slideLayout77.xml"/></Relationships>
</file>

<file path=ppt/slides/_rels/slide11.xml.rels><?xml version="1.0" encoding="UTF-8" standalone="yes"?>
<Relationships xmlns="http://schemas.openxmlformats.org/package/2006/relationships"><Relationship Id="rId8" Type="http://schemas.openxmlformats.org/officeDocument/2006/relationships/image" Target="../media/image39.png"/><Relationship Id="rId3" Type="http://schemas.openxmlformats.org/officeDocument/2006/relationships/tags" Target="../tags/tag3.xml"/><Relationship Id="rId7" Type="http://schemas.openxmlformats.org/officeDocument/2006/relationships/image" Target="../media/image38.emf"/><Relationship Id="rId2" Type="http://schemas.openxmlformats.org/officeDocument/2006/relationships/tags" Target="../tags/tag2.xml"/><Relationship Id="rId1" Type="http://schemas.openxmlformats.org/officeDocument/2006/relationships/vmlDrawing" Target="../drawings/vmlDrawing3.vml"/><Relationship Id="rId6" Type="http://schemas.openxmlformats.org/officeDocument/2006/relationships/oleObject" Target="../embeddings/oleObject3.bin"/><Relationship Id="rId5" Type="http://schemas.openxmlformats.org/officeDocument/2006/relationships/notesSlide" Target="../notesSlides/notesSlide11.xml"/><Relationship Id="rId4" Type="http://schemas.openxmlformats.org/officeDocument/2006/relationships/slideLayout" Target="../slideLayouts/slideLayout67.xml"/></Relationships>
</file>

<file path=ppt/slides/_rels/slide1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2.xml"/><Relationship Id="rId1" Type="http://schemas.openxmlformats.org/officeDocument/2006/relationships/slideLayout" Target="../slideLayouts/slideLayout76.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77.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52.xml"/><Relationship Id="rId1" Type="http://schemas.openxmlformats.org/officeDocument/2006/relationships/tags" Target="../tags/tag5.xml"/><Relationship Id="rId4" Type="http://schemas.openxmlformats.org/officeDocument/2006/relationships/image" Target="../media/image41.jpe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77.xml"/><Relationship Id="rId1" Type="http://schemas.openxmlformats.org/officeDocument/2006/relationships/tags" Target="../tags/tag6.xml"/></Relationships>
</file>

<file path=ppt/slides/_rels/slide16.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6.xml"/><Relationship Id="rId1" Type="http://schemas.openxmlformats.org/officeDocument/2006/relationships/slideLayout" Target="../slideLayouts/slideLayout76.xml"/><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gif"/><Relationship Id="rId7" Type="http://schemas.openxmlformats.org/officeDocument/2006/relationships/image" Target="../media/image48.png"/><Relationship Id="rId2" Type="http://schemas.openxmlformats.org/officeDocument/2006/relationships/notesSlide" Target="../notesSlides/notesSlide17.xml"/><Relationship Id="rId1" Type="http://schemas.openxmlformats.org/officeDocument/2006/relationships/slideLayout" Target="../slideLayouts/slideLayout76.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18.xml.rels><?xml version="1.0" encoding="UTF-8" standalone="yes"?>
<Relationships xmlns="http://schemas.openxmlformats.org/package/2006/relationships"><Relationship Id="rId8" Type="http://schemas.openxmlformats.org/officeDocument/2006/relationships/image" Target="../media/image57.png"/><Relationship Id="rId13" Type="http://schemas.openxmlformats.org/officeDocument/2006/relationships/image" Target="../media/image62.png"/><Relationship Id="rId3" Type="http://schemas.openxmlformats.org/officeDocument/2006/relationships/image" Target="../media/image53.png"/><Relationship Id="rId7" Type="http://schemas.openxmlformats.org/officeDocument/2006/relationships/image" Target="../media/image56.png"/><Relationship Id="rId12" Type="http://schemas.openxmlformats.org/officeDocument/2006/relationships/image" Target="../media/image61.png"/><Relationship Id="rId2" Type="http://schemas.openxmlformats.org/officeDocument/2006/relationships/notesSlide" Target="../notesSlides/notesSlide18.xml"/><Relationship Id="rId1" Type="http://schemas.openxmlformats.org/officeDocument/2006/relationships/slideLayout" Target="../slideLayouts/slideLayout76.xml"/><Relationship Id="rId6" Type="http://schemas.openxmlformats.org/officeDocument/2006/relationships/image" Target="../media/image55.pn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44.gif"/><Relationship Id="rId9" Type="http://schemas.openxmlformats.org/officeDocument/2006/relationships/image" Target="../media/image58.png"/><Relationship Id="rId14" Type="http://schemas.openxmlformats.org/officeDocument/2006/relationships/image" Target="../media/image63.PNG"/></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77.xml"/><Relationship Id="rId1" Type="http://schemas.openxmlformats.org/officeDocument/2006/relationships/tags" Target="../tags/tag7.xml"/></Relationships>
</file>

<file path=ppt/slides/_rels/slide2.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xml"/><Relationship Id="rId1" Type="http://schemas.openxmlformats.org/officeDocument/2006/relationships/slideLayout" Target="../slideLayouts/slideLayout43.xml"/></Relationships>
</file>

<file path=ppt/slides/_rels/slide20.xml.rels><?xml version="1.0" encoding="UTF-8" standalone="yes"?>
<Relationships xmlns="http://schemas.openxmlformats.org/package/2006/relationships"><Relationship Id="rId8" Type="http://schemas.openxmlformats.org/officeDocument/2006/relationships/image" Target="../media/image68.png"/><Relationship Id="rId3" Type="http://schemas.openxmlformats.org/officeDocument/2006/relationships/notesSlide" Target="../notesSlides/notesSlide20.xml"/><Relationship Id="rId7" Type="http://schemas.openxmlformats.org/officeDocument/2006/relationships/image" Target="../media/image67.svg"/><Relationship Id="rId2" Type="http://schemas.openxmlformats.org/officeDocument/2006/relationships/slideLayout" Target="../slideLayouts/slideLayout77.xml"/><Relationship Id="rId1" Type="http://schemas.openxmlformats.org/officeDocument/2006/relationships/tags" Target="../tags/tag8.xml"/><Relationship Id="rId6" Type="http://schemas.openxmlformats.org/officeDocument/2006/relationships/image" Target="../media/image66.png"/><Relationship Id="rId5" Type="http://schemas.openxmlformats.org/officeDocument/2006/relationships/image" Target="../media/image65.png"/><Relationship Id="rId10" Type="http://schemas.openxmlformats.org/officeDocument/2006/relationships/image" Target="../media/image70.png"/><Relationship Id="rId4" Type="http://schemas.openxmlformats.org/officeDocument/2006/relationships/image" Target="../media/image64.png"/><Relationship Id="rId9" Type="http://schemas.openxmlformats.org/officeDocument/2006/relationships/image" Target="../media/image69.png"/></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7.xml"/><Relationship Id="rId1" Type="http://schemas.openxmlformats.org/officeDocument/2006/relationships/tags" Target="../tags/tag9.xml"/></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7" Type="http://schemas.openxmlformats.org/officeDocument/2006/relationships/image" Target="../media/image73.png"/><Relationship Id="rId2" Type="http://schemas.openxmlformats.org/officeDocument/2006/relationships/slideLayout" Target="../slideLayouts/slideLayout77.xml"/><Relationship Id="rId1" Type="http://schemas.openxmlformats.org/officeDocument/2006/relationships/tags" Target="../tags/tag10.xml"/><Relationship Id="rId6" Type="http://schemas.openxmlformats.org/officeDocument/2006/relationships/image" Target="../media/image53.png"/><Relationship Id="rId5" Type="http://schemas.openxmlformats.org/officeDocument/2006/relationships/image" Target="../media/image72.png"/><Relationship Id="rId4" Type="http://schemas.openxmlformats.org/officeDocument/2006/relationships/image" Target="../media/image71.png"/></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77.xml"/><Relationship Id="rId1" Type="http://schemas.openxmlformats.org/officeDocument/2006/relationships/tags" Target="../tags/tag11.xml"/></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4.xml"/><Relationship Id="rId7" Type="http://schemas.openxmlformats.org/officeDocument/2006/relationships/image" Target="../media/image76.png"/><Relationship Id="rId2" Type="http://schemas.openxmlformats.org/officeDocument/2006/relationships/slideLayout" Target="../slideLayouts/slideLayout77.xml"/><Relationship Id="rId1" Type="http://schemas.openxmlformats.org/officeDocument/2006/relationships/tags" Target="../tags/tag12.xml"/><Relationship Id="rId6" Type="http://schemas.openxmlformats.org/officeDocument/2006/relationships/image" Target="../media/image75.png"/><Relationship Id="rId5" Type="http://schemas.openxmlformats.org/officeDocument/2006/relationships/image" Target="../media/image74.png"/><Relationship Id="rId4" Type="http://schemas.openxmlformats.org/officeDocument/2006/relationships/image" Target="../media/image71.png"/></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7.xml"/><Relationship Id="rId1" Type="http://schemas.openxmlformats.org/officeDocument/2006/relationships/tags" Target="../tags/tag13.xml"/></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77.xml"/><Relationship Id="rId1" Type="http://schemas.openxmlformats.org/officeDocument/2006/relationships/tags" Target="../tags/tag14.xml"/></Relationships>
</file>

<file path=ppt/slides/_rels/slide27.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27.xml"/><Relationship Id="rId1" Type="http://schemas.openxmlformats.org/officeDocument/2006/relationships/slideLayout" Target="../slideLayouts/slideLayout76.xml"/><Relationship Id="rId5" Type="http://schemas.openxmlformats.org/officeDocument/2006/relationships/image" Target="../media/image79.png"/><Relationship Id="rId4" Type="http://schemas.openxmlformats.org/officeDocument/2006/relationships/image" Target="../media/image78.jpeg"/></Relationships>
</file>

<file path=ppt/slides/_rels/slide28.xml.rels><?xml version="1.0" encoding="UTF-8" standalone="yes"?>
<Relationships xmlns="http://schemas.openxmlformats.org/package/2006/relationships"><Relationship Id="rId3" Type="http://schemas.openxmlformats.org/officeDocument/2006/relationships/hyperlink" Target="mailto:emon-techsupport@Honeywell.com" TargetMode="External"/><Relationship Id="rId2" Type="http://schemas.openxmlformats.org/officeDocument/2006/relationships/notesSlide" Target="../notesSlides/notesSlide28.xml"/><Relationship Id="rId1" Type="http://schemas.openxmlformats.org/officeDocument/2006/relationships/slideLayout" Target="../slideLayouts/slideLayout28.xml"/><Relationship Id="rId5" Type="http://schemas.openxmlformats.org/officeDocument/2006/relationships/image" Target="../media/image80.jpeg"/><Relationship Id="rId4" Type="http://schemas.openxmlformats.org/officeDocument/2006/relationships/hyperlink" Target="mailto:Patty.a.hall@Honeywell.com" TargetMode="Externa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5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0.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54.xml"/></Relationships>
</file>

<file path=ppt/slides/_rels/slide34.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49.xml"/><Relationship Id="rId1" Type="http://schemas.openxmlformats.org/officeDocument/2006/relationships/tags" Target="../tags/tag15.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6.xml"/></Relationships>
</file>

<file path=ppt/slides/_rels/slide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7" Type="http://schemas.openxmlformats.org/officeDocument/2006/relationships/comments" Target="../comments/comment1.xml"/><Relationship Id="rId2" Type="http://schemas.openxmlformats.org/officeDocument/2006/relationships/slideLayout" Target="../slideLayouts/slideLayout67.xml"/><Relationship Id="rId1" Type="http://schemas.openxmlformats.org/officeDocument/2006/relationships/vmlDrawing" Target="../drawings/vmlDrawing2.vml"/><Relationship Id="rId6" Type="http://schemas.openxmlformats.org/officeDocument/2006/relationships/image" Target="../media/image23.png"/><Relationship Id="rId5" Type="http://schemas.openxmlformats.org/officeDocument/2006/relationships/image" Target="../media/image22.wmf"/><Relationship Id="rId4" Type="http://schemas.openxmlformats.org/officeDocument/2006/relationships/oleObject" Target="../embeddings/oleObject2.bin"/></Relationships>
</file>

<file path=ppt/slides/_rels/slide6.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png"/><Relationship Id="rId2" Type="http://schemas.openxmlformats.org/officeDocument/2006/relationships/notesSlide" Target="../notesSlides/notesSlide6.xml"/><Relationship Id="rId1" Type="http://schemas.openxmlformats.org/officeDocument/2006/relationships/slideLayout" Target="../slideLayouts/slideLayout52.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1.xml"/></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29.png"/><Relationship Id="rId7" Type="http://schemas.openxmlformats.org/officeDocument/2006/relationships/image" Target="../media/image33.png"/><Relationship Id="rId2" Type="http://schemas.openxmlformats.org/officeDocument/2006/relationships/notesSlide" Target="../notesSlides/notesSlide8.xml"/><Relationship Id="rId1" Type="http://schemas.openxmlformats.org/officeDocument/2006/relationships/slideLayout" Target="../slideLayouts/slideLayout66.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jpeg"/><Relationship Id="rId9"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77.xml"/><Relationship Id="rId1" Type="http://schemas.openxmlformats.org/officeDocument/2006/relationships/video" Target="https://www.youtube.com/embed/UcSxbc0xkwM?feature=oembed" TargetMode="External"/><Relationship Id="rId4" Type="http://schemas.openxmlformats.org/officeDocument/2006/relationships/image" Target="../media/image36.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490383" y="1231627"/>
            <a:ext cx="8382000" cy="631536"/>
          </a:xfrm>
        </p:spPr>
        <p:txBody>
          <a:bodyPr/>
          <a:lstStyle/>
          <a:p>
            <a:r>
              <a:rPr lang="en-US" dirty="0">
                <a:solidFill>
                  <a:schemeClr val="accent1"/>
                </a:solidFill>
              </a:rPr>
              <a:t>E-MON CLASS 6000</a:t>
            </a:r>
            <a:r>
              <a:rPr lang="en-US" dirty="0"/>
              <a:t> </a:t>
            </a:r>
            <a:br>
              <a:rPr lang="en-US" dirty="0"/>
            </a:br>
            <a:br>
              <a:rPr lang="en-US" dirty="0"/>
            </a:br>
            <a:r>
              <a:rPr lang="en-US" dirty="0"/>
              <a:t> </a:t>
            </a:r>
            <a:br>
              <a:rPr lang="en-US" dirty="0"/>
            </a:br>
            <a:r>
              <a:rPr lang="en-US" dirty="0"/>
              <a:t> </a:t>
            </a:r>
            <a:br>
              <a:rPr lang="en-US" dirty="0"/>
            </a:br>
            <a:endParaRPr lang="en-US" dirty="0"/>
          </a:p>
        </p:txBody>
      </p:sp>
      <p:sp>
        <p:nvSpPr>
          <p:cNvPr id="5" name="Subtitle 4">
            <a:extLst>
              <a:ext uri="{FF2B5EF4-FFF2-40B4-BE49-F238E27FC236}">
                <a16:creationId xmlns:a16="http://schemas.microsoft.com/office/drawing/2014/main" id="{7A4A0534-868D-F643-9379-F91D8B1F9050}"/>
              </a:ext>
            </a:extLst>
          </p:cNvPr>
          <p:cNvSpPr>
            <a:spLocks noGrp="1"/>
          </p:cNvSpPr>
          <p:nvPr>
            <p:ph type="subTitle" idx="1"/>
          </p:nvPr>
        </p:nvSpPr>
        <p:spPr>
          <a:xfrm>
            <a:off x="1252682" y="4327572"/>
            <a:ext cx="5600700" cy="892017"/>
          </a:xfrm>
        </p:spPr>
        <p:txBody>
          <a:bodyPr/>
          <a:lstStyle/>
          <a:p>
            <a:r>
              <a:rPr lang="en-US" dirty="0">
                <a:solidFill>
                  <a:srgbClr val="FFFFFF"/>
                </a:solidFill>
              </a:rPr>
              <a:t>Patty Hall</a:t>
            </a:r>
          </a:p>
          <a:p>
            <a:r>
              <a:rPr lang="en-US" dirty="0">
                <a:solidFill>
                  <a:srgbClr val="FFFFFF"/>
                </a:solidFill>
                <a:latin typeface="Honeywell Sans Medium" panose="02010603040101060203" pitchFamily="50" charset="0"/>
              </a:rPr>
              <a:t>electrical channel Sales Leader</a:t>
            </a:r>
          </a:p>
        </p:txBody>
      </p:sp>
      <p:sp>
        <p:nvSpPr>
          <p:cNvPr id="4" name="Date Placeholder 3"/>
          <p:cNvSpPr>
            <a:spLocks noGrp="1"/>
          </p:cNvSpPr>
          <p:nvPr>
            <p:ph type="dt" sz="half" idx="10"/>
          </p:nvPr>
        </p:nvSpPr>
        <p:spPr/>
        <p:txBody>
          <a:bodyPr/>
          <a:lstStyle/>
          <a:p>
            <a:r>
              <a:rPr lang="en-US" dirty="0">
                <a:solidFill>
                  <a:schemeClr val="bg1"/>
                </a:solidFill>
              </a:rPr>
              <a:t>August 28, 2020</a:t>
            </a:r>
          </a:p>
        </p:txBody>
      </p:sp>
      <p:sp>
        <p:nvSpPr>
          <p:cNvPr id="6" name="TextBox 5">
            <a:extLst>
              <a:ext uri="{FF2B5EF4-FFF2-40B4-BE49-F238E27FC236}">
                <a16:creationId xmlns:a16="http://schemas.microsoft.com/office/drawing/2014/main" id="{4A0807E3-57E0-F245-B492-2E80F26363EC}"/>
              </a:ext>
            </a:extLst>
          </p:cNvPr>
          <p:cNvSpPr txBox="1"/>
          <p:nvPr/>
        </p:nvSpPr>
        <p:spPr>
          <a:xfrm>
            <a:off x="2571750" y="4248150"/>
            <a:ext cx="0" cy="0"/>
          </a:xfrm>
          <a:prstGeom prst="rect">
            <a:avLst/>
          </a:prstGeom>
          <a:noFill/>
        </p:spPr>
        <p:txBody>
          <a:bodyPr wrap="none" lIns="0" tIns="0" rIns="0" bIns="0" rtlCol="0">
            <a:noAutofit/>
          </a:bodyPr>
          <a:lstStyle/>
          <a:p>
            <a:pPr algn="l"/>
            <a:endParaRPr lang="en-US" err="1"/>
          </a:p>
        </p:txBody>
      </p:sp>
      <p:sp>
        <p:nvSpPr>
          <p:cNvPr id="7" name="TextBox 6">
            <a:extLst>
              <a:ext uri="{FF2B5EF4-FFF2-40B4-BE49-F238E27FC236}">
                <a16:creationId xmlns:a16="http://schemas.microsoft.com/office/drawing/2014/main" id="{85172A02-8AA6-5A4A-8F6D-04C12108BBD9}"/>
              </a:ext>
            </a:extLst>
          </p:cNvPr>
          <p:cNvSpPr txBox="1"/>
          <p:nvPr/>
        </p:nvSpPr>
        <p:spPr>
          <a:xfrm>
            <a:off x="1638300" y="4229100"/>
            <a:ext cx="0" cy="0"/>
          </a:xfrm>
          <a:prstGeom prst="rect">
            <a:avLst/>
          </a:prstGeom>
          <a:noFill/>
        </p:spPr>
        <p:txBody>
          <a:bodyPr wrap="none" lIns="0" tIns="0" rIns="0" bIns="0" rtlCol="0">
            <a:noAutofit/>
          </a:bodyPr>
          <a:lstStyle/>
          <a:p>
            <a:pPr algn="l"/>
            <a:endParaRPr lang="en-US" err="1"/>
          </a:p>
        </p:txBody>
      </p:sp>
      <p:sp>
        <p:nvSpPr>
          <p:cNvPr id="21" name="TextBox 20">
            <a:extLst>
              <a:ext uri="{FF2B5EF4-FFF2-40B4-BE49-F238E27FC236}">
                <a16:creationId xmlns:a16="http://schemas.microsoft.com/office/drawing/2014/main" id="{80E70F97-F32C-DB49-9889-7EFBC2D8581F}"/>
              </a:ext>
            </a:extLst>
          </p:cNvPr>
          <p:cNvSpPr txBox="1"/>
          <p:nvPr/>
        </p:nvSpPr>
        <p:spPr>
          <a:xfrm>
            <a:off x="2336800" y="4893733"/>
            <a:ext cx="0" cy="0"/>
          </a:xfrm>
          <a:prstGeom prst="rect">
            <a:avLst/>
          </a:prstGeom>
          <a:noFill/>
        </p:spPr>
        <p:txBody>
          <a:bodyPr wrap="none" lIns="0" tIns="0" rIns="0" bIns="0" rtlCol="0">
            <a:noAutofit/>
          </a:bodyPr>
          <a:lstStyle/>
          <a:p>
            <a:pPr algn="l"/>
            <a:endParaRPr lang="en-US" err="1"/>
          </a:p>
        </p:txBody>
      </p:sp>
      <p:pic>
        <p:nvPicPr>
          <p:cNvPr id="11" name="Picture 5" descr="A person wearing a hat and smiling at the camera&#10;&#10;Description automatically generated">
            <a:extLst>
              <a:ext uri="{FF2B5EF4-FFF2-40B4-BE49-F238E27FC236}">
                <a16:creationId xmlns:a16="http://schemas.microsoft.com/office/drawing/2014/main" id="{EB15941D-CDB4-4A9B-9BFA-DB8185118DD2}"/>
              </a:ext>
            </a:extLst>
          </p:cNvPr>
          <p:cNvPicPr>
            <a:picLocks noChangeAspect="1"/>
          </p:cNvPicPr>
          <p:nvPr/>
        </p:nvPicPr>
        <p:blipFill>
          <a:blip r:embed="rId4"/>
          <a:stretch>
            <a:fillRect/>
          </a:stretch>
        </p:blipFill>
        <p:spPr>
          <a:xfrm>
            <a:off x="490383" y="4248554"/>
            <a:ext cx="567121" cy="525027"/>
          </a:xfrm>
          <a:prstGeom prst="rect">
            <a:avLst/>
          </a:prstGeom>
        </p:spPr>
      </p:pic>
      <p:sp>
        <p:nvSpPr>
          <p:cNvPr id="12" name="TextBox 11">
            <a:extLst>
              <a:ext uri="{FF2B5EF4-FFF2-40B4-BE49-F238E27FC236}">
                <a16:creationId xmlns:a16="http://schemas.microsoft.com/office/drawing/2014/main" id="{39AA9B15-3362-4E73-87F7-F43650788C84}"/>
              </a:ext>
            </a:extLst>
          </p:cNvPr>
          <p:cNvSpPr txBox="1"/>
          <p:nvPr/>
        </p:nvSpPr>
        <p:spPr>
          <a:xfrm>
            <a:off x="490383" y="2637415"/>
            <a:ext cx="3642023" cy="246221"/>
          </a:xfrm>
          <a:prstGeom prst="rect">
            <a:avLst/>
          </a:prstGeom>
          <a:noFill/>
        </p:spPr>
        <p:txBody>
          <a:bodyPr rot="0" spcFirstLastPara="0" vertOverflow="overflow" horzOverflow="overflow" vert="horz" wrap="non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C0C0C0"/>
                </a:solidFill>
                <a:effectLst/>
                <a:uLnTx/>
                <a:uFillTx/>
                <a:latin typeface="Arial"/>
                <a:ea typeface="+mn-ea"/>
                <a:cs typeface="Arial"/>
              </a:rPr>
              <a:t>Energy Meters with Smart Monitoring</a:t>
            </a:r>
          </a:p>
        </p:txBody>
      </p:sp>
      <p:sp>
        <p:nvSpPr>
          <p:cNvPr id="13" name="TextBox 12">
            <a:extLst>
              <a:ext uri="{FF2B5EF4-FFF2-40B4-BE49-F238E27FC236}">
                <a16:creationId xmlns:a16="http://schemas.microsoft.com/office/drawing/2014/main" id="{6B3C8DFD-14FB-4F06-AD45-38DB3316F800}"/>
              </a:ext>
            </a:extLst>
          </p:cNvPr>
          <p:cNvSpPr txBox="1"/>
          <p:nvPr/>
        </p:nvSpPr>
        <p:spPr>
          <a:xfrm>
            <a:off x="490383" y="1898750"/>
            <a:ext cx="4360168" cy="738664"/>
          </a:xfrm>
          <a:prstGeom prst="rect">
            <a:avLst/>
          </a:prstGeom>
          <a:noFill/>
        </p:spPr>
        <p:txBody>
          <a:bodyPr rot="0" spcFirstLastPara="0" vertOverflow="overflow" horzOverflow="overflow" vert="horz" wrap="none" lIns="0" tIns="0" rIns="0" bIns="0" numCol="1" spcCol="0" rtlCol="0" fromWordArt="0" anchor="t" anchorCtr="0" forceAA="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all" spc="0" normalizeH="0" baseline="0" noProof="0" dirty="0">
                <a:ln>
                  <a:noFill/>
                </a:ln>
                <a:solidFill>
                  <a:prstClr val="white"/>
                </a:solidFill>
                <a:effectLst/>
                <a:uLnTx/>
                <a:uFillTx/>
                <a:latin typeface="Arial"/>
                <a:ea typeface="+mn-lt"/>
                <a:cs typeface="Arial"/>
              </a:rPr>
              <a:t>Monitor</a:t>
            </a:r>
            <a:r>
              <a:rPr lang="en-US" sz="2400" b="1" cap="all" noProof="0" dirty="0">
                <a:solidFill>
                  <a:prstClr val="white"/>
                </a:solidFill>
                <a:latin typeface="Arial"/>
                <a:ea typeface="+mn-lt"/>
                <a:cs typeface="Arial"/>
              </a:rPr>
              <a:t>. </a:t>
            </a:r>
            <a:r>
              <a:rPr kumimoji="0" lang="en-US" sz="2400" b="1" i="0" u="none" strike="noStrike" kern="1200" cap="all" spc="0" normalizeH="0" baseline="0" noProof="0" dirty="0">
                <a:ln>
                  <a:noFill/>
                </a:ln>
                <a:solidFill>
                  <a:prstClr val="white"/>
                </a:solidFill>
                <a:effectLst/>
                <a:uLnTx/>
                <a:uFillTx/>
                <a:latin typeface="Arial"/>
                <a:ea typeface="+mn-lt"/>
                <a:cs typeface="Arial"/>
              </a:rPr>
              <a:t>Measure.</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all" spc="0" normalizeH="0" baseline="0" noProof="0" dirty="0">
                <a:ln>
                  <a:noFill/>
                </a:ln>
                <a:solidFill>
                  <a:srgbClr val="DC202E"/>
                </a:solidFill>
                <a:effectLst/>
                <a:uLnTx/>
                <a:uFillTx/>
                <a:latin typeface="Arial"/>
                <a:ea typeface="+mn-lt"/>
                <a:cs typeface="Arial"/>
              </a:rPr>
              <a:t>Manage With confidence</a:t>
            </a:r>
            <a:endParaRPr kumimoji="0" lang="en-US" sz="1800" b="0" i="0" u="none" strike="noStrike" kern="1200" cap="none" spc="0" normalizeH="0" baseline="0" noProof="0" dirty="0">
              <a:ln>
                <a:noFill/>
              </a:ln>
              <a:solidFill>
                <a:srgbClr val="DC202E"/>
              </a:solidFill>
              <a:effectLst/>
              <a:uLnTx/>
              <a:uFillTx/>
              <a:latin typeface="Honeywell Sans"/>
              <a:ea typeface="+mn-ea"/>
              <a:cs typeface="+mn-cs"/>
            </a:endParaRPr>
          </a:p>
        </p:txBody>
      </p:sp>
    </p:spTree>
    <p:extLst>
      <p:ext uri="{BB962C8B-B14F-4D97-AF65-F5344CB8AC3E}">
        <p14:creationId xmlns:p14="http://schemas.microsoft.com/office/powerpoint/2010/main" val="326430605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oter Placeholder 3">
            <a:extLst>
              <a:ext uri="{FF2B5EF4-FFF2-40B4-BE49-F238E27FC236}">
                <a16:creationId xmlns:a16="http://schemas.microsoft.com/office/drawing/2014/main" id="{1190B7A3-0609-4BB8-82CA-15535317C0E6}"/>
              </a:ext>
            </a:extLst>
          </p:cNvPr>
          <p:cNvSpPr>
            <a:spLocks noGrp="1"/>
          </p:cNvSpPr>
          <p:nvPr>
            <p:ph type="ftr" sz="quarter" idx="11"/>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707070"/>
                </a:solidFill>
                <a:effectLst/>
                <a:uLnTx/>
                <a:uFillTx/>
                <a:latin typeface="Honeywell Sans"/>
                <a:ea typeface="+mn-ea"/>
                <a:cs typeface="+mn-cs"/>
              </a:rPr>
              <a:t>Footer, Honeywell Sans Bold 10pt</a:t>
            </a:r>
          </a:p>
        </p:txBody>
      </p:sp>
      <p:sp>
        <p:nvSpPr>
          <p:cNvPr id="5" name="Slide Number Placeholder 4">
            <a:extLst>
              <a:ext uri="{FF2B5EF4-FFF2-40B4-BE49-F238E27FC236}">
                <a16:creationId xmlns:a16="http://schemas.microsoft.com/office/drawing/2014/main" id="{038CC158-EBD1-48EF-9F92-FDF51E6B1B8E}"/>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2" name="Title 1">
            <a:extLst>
              <a:ext uri="{FF2B5EF4-FFF2-40B4-BE49-F238E27FC236}">
                <a16:creationId xmlns:a16="http://schemas.microsoft.com/office/drawing/2014/main" id="{046E0BFB-632F-4C26-B096-06333BB63EE5}"/>
              </a:ext>
            </a:extLst>
          </p:cNvPr>
          <p:cNvSpPr>
            <a:spLocks noGrp="1"/>
          </p:cNvSpPr>
          <p:nvPr>
            <p:ph type="title" idx="4294967295"/>
          </p:nvPr>
        </p:nvSpPr>
        <p:spPr>
          <a:xfrm>
            <a:off x="495299" y="390807"/>
            <a:ext cx="11201400" cy="419100"/>
          </a:xfrm>
        </p:spPr>
        <p:txBody>
          <a:bodyPr/>
          <a:lstStyle/>
          <a:p>
            <a:r>
              <a:rPr lang="en-US" dirty="0"/>
              <a:t>Class 6000 </a:t>
            </a:r>
            <a:r>
              <a:rPr lang="en-US" dirty="0" err="1"/>
              <a:t>Sku</a:t>
            </a:r>
            <a:r>
              <a:rPr lang="en-US" dirty="0"/>
              <a:t> Matrix</a:t>
            </a:r>
          </a:p>
        </p:txBody>
      </p:sp>
      <p:pic>
        <p:nvPicPr>
          <p:cNvPr id="6" name="Picture 5" descr="A screenshot of a cell phone&#10;&#10;Description automatically generated">
            <a:extLst>
              <a:ext uri="{FF2B5EF4-FFF2-40B4-BE49-F238E27FC236}">
                <a16:creationId xmlns:a16="http://schemas.microsoft.com/office/drawing/2014/main" id="{144EA747-1661-4EB8-A2C8-5C432CAF397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0" y="1220490"/>
            <a:ext cx="12192000" cy="5246703"/>
          </a:xfrm>
          <a:prstGeom prst="rect">
            <a:avLst/>
          </a:prstGeom>
        </p:spPr>
      </p:pic>
    </p:spTree>
    <p:extLst>
      <p:ext uri="{BB962C8B-B14F-4D97-AF65-F5344CB8AC3E}">
        <p14:creationId xmlns:p14="http://schemas.microsoft.com/office/powerpoint/2010/main" val="34270483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A88737A7-0F9C-4067-B30C-709DBD9FAFAC}"/>
              </a:ext>
            </a:extLst>
          </p:cNvPr>
          <p:cNvGraphicFramePr>
            <a:graphicFrameLocks noChangeAspect="1"/>
          </p:cNvGraphicFramePr>
          <p:nvPr>
            <p:custDataLst>
              <p:tags r:id="rId2"/>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spid="_x0000_s3075" name="think-cell Slide" r:id="rId6" imgW="347" imgH="348" progId="TCLayout.ActiveDocument.1">
                  <p:embed/>
                </p:oleObj>
              </mc:Choice>
              <mc:Fallback>
                <p:oleObj name="think-cell Slide" r:id="rId6" imgW="347" imgH="348" progId="TCLayout.ActiveDocument.1">
                  <p:embed/>
                  <p:pic>
                    <p:nvPicPr>
                      <p:cNvPr id="5" name="Object 4" hidden="1">
                        <a:extLst>
                          <a:ext uri="{FF2B5EF4-FFF2-40B4-BE49-F238E27FC236}">
                            <a16:creationId xmlns:a16="http://schemas.microsoft.com/office/drawing/2014/main" id="{A88737A7-0F9C-4067-B30C-709DBD9FAFAC}"/>
                          </a:ext>
                        </a:extLst>
                      </p:cNvPr>
                      <p:cNvPicPr/>
                      <p:nvPr/>
                    </p:nvPicPr>
                    <p:blipFill>
                      <a:blip r:embed="rId7"/>
                      <a:stretch>
                        <a:fillRect/>
                      </a:stretch>
                    </p:blipFill>
                    <p:spPr>
                      <a:xfrm>
                        <a:off x="1588" y="1588"/>
                        <a:ext cx="1588" cy="1588"/>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B11C18BE-35A2-4974-B244-A8359C06B268}"/>
              </a:ext>
            </a:extLst>
          </p:cNvPr>
          <p:cNvSpPr/>
          <p:nvPr>
            <p:custDataLst>
              <p:tags r:id="rId3"/>
            </p:custDataLst>
          </p:nvPr>
        </p:nvSpPr>
        <p:spPr>
          <a:xfrm>
            <a:off x="0" y="0"/>
            <a:ext cx="158750" cy="15875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3200" b="0" i="0" u="none" strike="noStrike" kern="1200" cap="none" spc="0" normalizeH="0" baseline="0" noProof="0" err="1">
              <a:ln>
                <a:noFill/>
              </a:ln>
              <a:solidFill>
                <a:prstClr val="black"/>
              </a:solidFill>
              <a:effectLst/>
              <a:uLnTx/>
              <a:uFillTx/>
              <a:latin typeface="Arial Black" panose="020B0A04020102020204" pitchFamily="34" charset="0"/>
              <a:ea typeface="+mn-ea"/>
              <a:cs typeface="+mn-cs"/>
              <a:sym typeface="Arial Black" panose="020B0A04020102020204" pitchFamily="34" charset="0"/>
            </a:endParaRPr>
          </a:p>
        </p:txBody>
      </p:sp>
      <p:sp>
        <p:nvSpPr>
          <p:cNvPr id="2" name="Title 1">
            <a:extLst>
              <a:ext uri="{FF2B5EF4-FFF2-40B4-BE49-F238E27FC236}">
                <a16:creationId xmlns:a16="http://schemas.microsoft.com/office/drawing/2014/main" id="{651026BF-AF86-449B-92E9-2911C16FC156}"/>
              </a:ext>
            </a:extLst>
          </p:cNvPr>
          <p:cNvSpPr>
            <a:spLocks noGrp="1"/>
          </p:cNvSpPr>
          <p:nvPr>
            <p:ph type="title"/>
          </p:nvPr>
        </p:nvSpPr>
        <p:spPr/>
        <p:txBody>
          <a:bodyPr/>
          <a:lstStyle/>
          <a:p>
            <a:r>
              <a:rPr lang="en-US"/>
              <a:t>E-Mon CLASS 6000</a:t>
            </a:r>
          </a:p>
        </p:txBody>
      </p:sp>
      <p:sp>
        <p:nvSpPr>
          <p:cNvPr id="14" name="Slide Number Placeholder 13">
            <a:extLst>
              <a:ext uri="{FF2B5EF4-FFF2-40B4-BE49-F238E27FC236}">
                <a16:creationId xmlns:a16="http://schemas.microsoft.com/office/drawing/2014/main" id="{8669CBF8-D4B3-4274-AEDE-8FA1A43C2C12}"/>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US" sz="1000" b="1" i="0" u="none" strike="noStrike" kern="1200" cap="none" spc="0" normalizeH="0" baseline="0" noProof="0">
              <a:ln>
                <a:noFill/>
              </a:ln>
              <a:solidFill>
                <a:srgbClr val="707070"/>
              </a:solidFill>
              <a:effectLst/>
              <a:uLnTx/>
              <a:uFillTx/>
              <a:latin typeface="Arial"/>
              <a:ea typeface="+mn-ea"/>
              <a:cs typeface="+mn-cs"/>
            </a:endParaRPr>
          </a:p>
        </p:txBody>
      </p:sp>
      <p:cxnSp>
        <p:nvCxnSpPr>
          <p:cNvPr id="16" name="Straight Connector 15">
            <a:extLst>
              <a:ext uri="{FF2B5EF4-FFF2-40B4-BE49-F238E27FC236}">
                <a16:creationId xmlns:a16="http://schemas.microsoft.com/office/drawing/2014/main" id="{B5D41639-F47F-4B04-9D76-B61C4CFFEC77}"/>
              </a:ext>
            </a:extLst>
          </p:cNvPr>
          <p:cNvCxnSpPr/>
          <p:nvPr/>
        </p:nvCxnSpPr>
        <p:spPr>
          <a:xfrm>
            <a:off x="6096000" y="1304364"/>
            <a:ext cx="0" cy="4834218"/>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12" name="Content Placeholder 2">
            <a:extLst>
              <a:ext uri="{FF2B5EF4-FFF2-40B4-BE49-F238E27FC236}">
                <a16:creationId xmlns:a16="http://schemas.microsoft.com/office/drawing/2014/main" id="{2792A09F-C7E9-4422-9E13-2D5177898A29}"/>
              </a:ext>
            </a:extLst>
          </p:cNvPr>
          <p:cNvSpPr txBox="1">
            <a:spLocks/>
          </p:cNvSpPr>
          <p:nvPr/>
        </p:nvSpPr>
        <p:spPr>
          <a:xfrm>
            <a:off x="436236" y="1409701"/>
            <a:ext cx="5576638" cy="4987648"/>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230188" indent="-230188" algn="l" defTabSz="914400" rtl="0" eaLnBrk="1" latinLnBrk="0" hangingPunct="1">
              <a:lnSpc>
                <a:spcPct val="100000"/>
              </a:lnSpc>
              <a:spcBef>
                <a:spcPts val="0"/>
              </a:spcBef>
              <a:spcAft>
                <a:spcPts val="600"/>
              </a:spcAft>
              <a:buFont typeface="Arial" panose="020B0604020202020204" pitchFamily="34" charset="0"/>
              <a:buChar char="•"/>
              <a:defRPr sz="2400" kern="1200">
                <a:solidFill>
                  <a:schemeClr val="tx1"/>
                </a:solidFill>
                <a:latin typeface="+mn-lt"/>
                <a:ea typeface="+mn-ea"/>
                <a:cs typeface="+mn-cs"/>
              </a:defRPr>
            </a:lvl2pPr>
            <a:lvl3pPr marL="530225" indent="-246063" algn="l" defTabSz="914400" rtl="0" eaLnBrk="1" latinLnBrk="0" hangingPunct="1">
              <a:lnSpc>
                <a:spcPct val="100000"/>
              </a:lnSpc>
              <a:spcBef>
                <a:spcPts val="0"/>
              </a:spcBef>
              <a:spcAft>
                <a:spcPts val="600"/>
              </a:spcAft>
              <a:buClrTx/>
              <a:buFont typeface="Arial" panose="020B0604020202020204" pitchFamily="34" charset="0"/>
              <a:buChar char="‒"/>
              <a:defRPr sz="2000" kern="1200">
                <a:solidFill>
                  <a:schemeClr val="tx1"/>
                </a:solidFill>
                <a:latin typeface="+mn-lt"/>
                <a:ea typeface="+mn-ea"/>
                <a:cs typeface="+mn-cs"/>
              </a:defRPr>
            </a:lvl3pPr>
            <a:lvl4pPr marL="742950" indent="-177800"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800" kern="1200">
                <a:solidFill>
                  <a:schemeClr val="tx1"/>
                </a:solidFill>
                <a:latin typeface="+mn-lt"/>
                <a:ea typeface="+mn-ea"/>
                <a:cs typeface="+mn-cs"/>
              </a:defRPr>
            </a:lvl4pPr>
            <a:lvl5pPr marL="974725" indent="-182563" algn="l" defTabSz="914400" rtl="0" eaLnBrk="1" latinLnBrk="0" hangingPunct="1">
              <a:lnSpc>
                <a:spcPct val="100000"/>
              </a:lnSpc>
              <a:spcBef>
                <a:spcPts val="0"/>
              </a:spcBef>
              <a:spcAft>
                <a:spcPts val="600"/>
              </a:spcAft>
              <a:buClr>
                <a:schemeClr val="accent1"/>
              </a:buClr>
              <a:buFont typeface="Arial" panose="020B0604020202020204" pitchFamily="34" charset="0"/>
              <a:buChar char="‒"/>
              <a:defRPr sz="16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defRPr/>
            </a:pPr>
            <a:r>
              <a:rPr lang="en-US" dirty="0">
                <a:latin typeface="Arial"/>
              </a:rPr>
              <a:t>Initial Offering: </a:t>
            </a:r>
            <a:r>
              <a:rPr lang="en-US" b="0" dirty="0">
                <a:latin typeface="Arial"/>
              </a:rPr>
              <a:t>Class 6200 Pulse Meter</a:t>
            </a:r>
            <a:endParaRPr lang="en-US" b="0" dirty="0"/>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2400" b="1" i="0" u="none" strike="noStrike" kern="1200" cap="none" spc="0" normalizeH="0" baseline="0" noProof="0" dirty="0">
                <a:ln>
                  <a:noFill/>
                </a:ln>
                <a:effectLst/>
                <a:uLnTx/>
                <a:uFillTx/>
                <a:latin typeface="Arial"/>
                <a:ea typeface="+mn-ea"/>
                <a:cs typeface="+mn-cs"/>
              </a:rPr>
              <a:t>Application: </a:t>
            </a:r>
            <a:r>
              <a:rPr kumimoji="0" lang="en-US" sz="2400" b="0" i="0" u="none" strike="noStrike" kern="1200" cap="none" spc="0" normalizeH="0" baseline="0" noProof="0" dirty="0">
                <a:ln>
                  <a:noFill/>
                </a:ln>
                <a:effectLst/>
                <a:uLnTx/>
                <a:uFillTx/>
                <a:latin typeface="Arial"/>
                <a:ea typeface="+mn-ea"/>
                <a:cs typeface="+mn-cs"/>
              </a:rPr>
              <a:t>Sub-billing (revenue grade), Cost Analysis, Energy and Demand Monitoring</a:t>
            </a:r>
            <a:endParaRPr lang="en-US" sz="2400" b="0" i="0" u="none" strike="noStrike" kern="1200" cap="none" spc="0" normalizeH="0" baseline="0" noProof="0" dirty="0">
              <a:ln>
                <a:noFill/>
              </a:ln>
              <a:effectLst/>
              <a:uLnTx/>
              <a:uFillTx/>
              <a:latin typeface="Arial"/>
              <a:cs typeface="Arial"/>
            </a:endParaRPr>
          </a:p>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2400" b="1" i="0" u="none" strike="noStrike" kern="1200" cap="none" spc="0" normalizeH="0" baseline="0" noProof="0" dirty="0">
                <a:ln>
                  <a:noFill/>
                </a:ln>
                <a:effectLst/>
                <a:uLnTx/>
                <a:uFillTx/>
                <a:latin typeface="Arial"/>
                <a:ea typeface="+mn-ea"/>
                <a:cs typeface="+mn-cs"/>
              </a:rPr>
              <a:t>Key Differentiating Features:</a:t>
            </a:r>
            <a:endParaRPr lang="en-US" sz="2400" b="1" i="0" u="none" strike="noStrike" kern="1200" cap="none" spc="0" normalizeH="0" baseline="0" noProof="0" dirty="0">
              <a:ln>
                <a:noFill/>
              </a:ln>
              <a:effectLst/>
              <a:uLnTx/>
              <a:uFillTx/>
              <a:latin typeface="Arial"/>
              <a:cs typeface="Arial"/>
            </a:endParaRPr>
          </a:p>
          <a:p>
            <a:pPr marL="229870" lvl="1" indent="-229870">
              <a:defRPr/>
            </a:pPr>
            <a:r>
              <a:rPr lang="en-US" sz="1800" dirty="0">
                <a:latin typeface="Arial"/>
              </a:rPr>
              <a:t>More installation safety with dedicated enclosures and cabinets</a:t>
            </a:r>
          </a:p>
          <a:p>
            <a:pPr marL="229870" lvl="1" indent="-229870">
              <a:defRPr/>
            </a:pPr>
            <a:r>
              <a:rPr lang="en-US" sz="1800" dirty="0">
                <a:latin typeface="Arial"/>
              </a:rPr>
              <a:t>1 SKU for all applications for higher stock-ability</a:t>
            </a:r>
          </a:p>
          <a:p>
            <a:pPr marL="229870" lvl="1" indent="-229870">
              <a:defRPr/>
            </a:pPr>
            <a:r>
              <a:rPr lang="en-US" sz="1800" dirty="0">
                <a:latin typeface="Arial"/>
              </a:rPr>
              <a:t>Advanced commissioning functions for faster and fail safe setup via display and/or Android app</a:t>
            </a:r>
          </a:p>
          <a:p>
            <a:pPr marL="0" marR="0" lvl="1"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2400" b="1" i="0" u="none" strike="noStrike" kern="1200" cap="none" spc="0" normalizeH="0" baseline="0" noProof="0" dirty="0">
                <a:ln>
                  <a:noFill/>
                </a:ln>
                <a:effectLst/>
                <a:uLnTx/>
                <a:uFillTx/>
                <a:latin typeface="Arial"/>
                <a:ea typeface="+mn-ea"/>
                <a:cs typeface="+mn-cs"/>
              </a:rPr>
              <a:t>Value Proposition</a:t>
            </a:r>
            <a:endParaRPr lang="en-US" sz="2400" b="1" i="0" u="none" strike="noStrike" kern="1200" cap="none" spc="0" normalizeH="0" baseline="0" noProof="0" dirty="0">
              <a:ln>
                <a:noFill/>
              </a:ln>
              <a:effectLst/>
              <a:uLnTx/>
              <a:uFillTx/>
              <a:latin typeface="Arial"/>
              <a:cs typeface="Arial"/>
            </a:endParaRPr>
          </a:p>
          <a:p>
            <a:pPr marL="229870" lvl="1" indent="-229870">
              <a:defRPr/>
            </a:pPr>
            <a:r>
              <a:rPr lang="en-US" sz="1800" b="1" dirty="0">
                <a:latin typeface="Arial"/>
              </a:rPr>
              <a:t>Pulse meter, which is easy to stock, fast and safe to install, supported by an Android app</a:t>
            </a:r>
            <a:endParaRPr lang="en-US" sz="1800" b="1" i="0" u="none" strike="noStrike" kern="1200" cap="none" spc="0" normalizeH="0" baseline="0" noProof="0" dirty="0">
              <a:ln>
                <a:noFill/>
              </a:ln>
              <a:effectLst/>
              <a:uLnTx/>
              <a:uFillTx/>
              <a:latin typeface="Arial"/>
              <a:cs typeface="Arial"/>
            </a:endParaRPr>
          </a:p>
        </p:txBody>
      </p:sp>
      <p:pic>
        <p:nvPicPr>
          <p:cNvPr id="8" name="Picture 7">
            <a:extLst>
              <a:ext uri="{FF2B5EF4-FFF2-40B4-BE49-F238E27FC236}">
                <a16:creationId xmlns:a16="http://schemas.microsoft.com/office/drawing/2014/main" id="{21473739-62F0-42C2-954C-55C5BD764EE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6746977" y="1409701"/>
            <a:ext cx="5008788" cy="4100945"/>
          </a:xfrm>
          <a:prstGeom prst="rect">
            <a:avLst/>
          </a:prstGeom>
        </p:spPr>
      </p:pic>
    </p:spTree>
    <p:extLst>
      <p:ext uri="{BB962C8B-B14F-4D97-AF65-F5344CB8AC3E}">
        <p14:creationId xmlns:p14="http://schemas.microsoft.com/office/powerpoint/2010/main" val="422196918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a:extLst>
              <a:ext uri="{FF2B5EF4-FFF2-40B4-BE49-F238E27FC236}">
                <a16:creationId xmlns:a16="http://schemas.microsoft.com/office/drawing/2014/main" id="{AA75023D-5DA2-4331-BBB1-CD174710CA8E}"/>
              </a:ext>
            </a:extLst>
          </p:cNvPr>
          <p:cNvSpPr>
            <a:spLocks noGrp="1"/>
          </p:cNvSpPr>
          <p:nvPr>
            <p:ph type="title"/>
          </p:nvPr>
        </p:nvSpPr>
        <p:spPr/>
        <p:txBody>
          <a:bodyPr/>
          <a:lstStyle/>
          <a:p>
            <a:r>
              <a:rPr lang="en-US" sz="2400"/>
              <a:t>Optimized performance at every stage</a:t>
            </a:r>
          </a:p>
        </p:txBody>
      </p:sp>
      <p:sp>
        <p:nvSpPr>
          <p:cNvPr id="2" name="Foliennummernplatzhalter 1">
            <a:extLst>
              <a:ext uri="{FF2B5EF4-FFF2-40B4-BE49-F238E27FC236}">
                <a16:creationId xmlns:a16="http://schemas.microsoft.com/office/drawing/2014/main" id="{86F4D8C1-0AA9-4888-8FD0-7FB4BBFE46D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1D1E3F-96BE-4EC6-B772-60D92C1E53EA}"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85" name="Inhaltsplatzhalter 4">
            <a:extLst>
              <a:ext uri="{FF2B5EF4-FFF2-40B4-BE49-F238E27FC236}">
                <a16:creationId xmlns:a16="http://schemas.microsoft.com/office/drawing/2014/main" id="{27D14BF2-8EC1-4CA3-94C2-95943599EA8A}"/>
              </a:ext>
            </a:extLst>
          </p:cNvPr>
          <p:cNvSpPr txBox="1">
            <a:spLocks/>
          </p:cNvSpPr>
          <p:nvPr/>
        </p:nvSpPr>
        <p:spPr>
          <a:xfrm>
            <a:off x="318278" y="2962335"/>
            <a:ext cx="1839045" cy="829514"/>
          </a:xfrm>
          <a:prstGeom prst="rect">
            <a:avLst/>
          </a:prstGeom>
        </p:spPr>
        <p:txBody>
          <a:bodyPr lIns="0" tIns="0" rIns="0" bIns="0" anchor="t"/>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545" marR="0" lvl="0" indent="-169545"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a:cs typeface="Arial"/>
              </a:rPr>
              <a:t>3D Model Support</a:t>
            </a:r>
            <a:endParaRPr kumimoji="0" lang="en-US" sz="1200" b="0" i="0" u="none" strike="noStrike" kern="1200" cap="none" spc="0" normalizeH="0" baseline="0" noProof="0">
              <a:ln>
                <a:noFill/>
              </a:ln>
              <a:solidFill>
                <a:prstClr val="black"/>
              </a:solidFill>
              <a:effectLst/>
              <a:uLnTx/>
              <a:uFillTx/>
              <a:latin typeface="Arial" pitchFamily="34" charset="0"/>
              <a:cs typeface="Arial" pitchFamily="34" charset="0"/>
            </a:endParaRPr>
          </a:p>
        </p:txBody>
      </p:sp>
      <p:sp>
        <p:nvSpPr>
          <p:cNvPr id="86" name="Inhaltsplatzhalter 4">
            <a:extLst>
              <a:ext uri="{FF2B5EF4-FFF2-40B4-BE49-F238E27FC236}">
                <a16:creationId xmlns:a16="http://schemas.microsoft.com/office/drawing/2014/main" id="{8EE1144E-5AFD-429B-97B4-97D8BCB74ED4}"/>
              </a:ext>
            </a:extLst>
          </p:cNvPr>
          <p:cNvSpPr txBox="1">
            <a:spLocks/>
          </p:cNvSpPr>
          <p:nvPr/>
        </p:nvSpPr>
        <p:spPr>
          <a:xfrm>
            <a:off x="2249464" y="2971826"/>
            <a:ext cx="1929919" cy="1116020"/>
          </a:xfrm>
          <a:prstGeom prst="rect">
            <a:avLst/>
          </a:prstGeom>
        </p:spPr>
        <p:txBody>
          <a:bodyPr lIns="0" tIns="0" rIns="0" bIns="0" anchor="t"/>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545" marR="0" lvl="0" indent="-169545"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a:cs typeface="Arial"/>
              </a:rPr>
              <a:t>Newer and safer enclosure and cabinet design</a:t>
            </a:r>
          </a:p>
          <a:p>
            <a:pPr marL="169545" marR="0" lvl="0" indent="-169545"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a:cs typeface="Arial"/>
              </a:rPr>
              <a:t>Compact and flexible design</a:t>
            </a:r>
            <a:endParaRPr kumimoji="0" lang="en-US" sz="2000" b="0" i="0" u="none" strike="noStrike" kern="1200" cap="none" spc="0" normalizeH="0" baseline="0" noProof="0">
              <a:ln>
                <a:noFill/>
              </a:ln>
              <a:solidFill>
                <a:prstClr val="black"/>
              </a:solidFill>
              <a:effectLst/>
              <a:uLnTx/>
              <a:uFillTx/>
              <a:latin typeface="Arial" pitchFamily="34" charset="0"/>
              <a:cs typeface="Arial" pitchFamily="34" charset="0"/>
            </a:endParaRPr>
          </a:p>
        </p:txBody>
      </p:sp>
      <p:sp>
        <p:nvSpPr>
          <p:cNvPr id="87" name="Inhaltsplatzhalter 4">
            <a:extLst>
              <a:ext uri="{FF2B5EF4-FFF2-40B4-BE49-F238E27FC236}">
                <a16:creationId xmlns:a16="http://schemas.microsoft.com/office/drawing/2014/main" id="{74DA6C41-752E-460F-B6C4-F35BFE5856DD}"/>
              </a:ext>
            </a:extLst>
          </p:cNvPr>
          <p:cNvSpPr txBox="1">
            <a:spLocks/>
          </p:cNvSpPr>
          <p:nvPr/>
        </p:nvSpPr>
        <p:spPr>
          <a:xfrm>
            <a:off x="4229924" y="2962727"/>
            <a:ext cx="1929919" cy="829514"/>
          </a:xfrm>
          <a:prstGeom prst="rect">
            <a:avLst/>
          </a:prstGeom>
        </p:spPr>
        <p:txBody>
          <a:bodyPr lIns="0" tIns="0" rIns="0" bIns="0" anchor="t"/>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545" marR="0" lvl="0" indent="-169545"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a:cs typeface="Arial"/>
              </a:rPr>
              <a:t>Wiring check function</a:t>
            </a:r>
          </a:p>
          <a:p>
            <a:pPr marL="169545" marR="0" lvl="0" indent="-169545"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a:cs typeface="Arial"/>
              </a:rPr>
              <a:t>Meters are Field Configurable to Current Sensors</a:t>
            </a:r>
            <a:endParaRPr kumimoji="0" lang="en-US" sz="2000" b="0" i="0" u="none" strike="noStrike" kern="1200" cap="none" spc="0" normalizeH="0" baseline="0" noProof="0">
              <a:ln>
                <a:noFill/>
              </a:ln>
              <a:solidFill>
                <a:prstClr val="black"/>
              </a:solidFill>
              <a:effectLst/>
              <a:uLnTx/>
              <a:uFillTx/>
              <a:latin typeface="Arial"/>
              <a:cs typeface="Arial"/>
            </a:endParaRPr>
          </a:p>
        </p:txBody>
      </p:sp>
      <p:sp>
        <p:nvSpPr>
          <p:cNvPr id="88" name="Inhaltsplatzhalter 4">
            <a:extLst>
              <a:ext uri="{FF2B5EF4-FFF2-40B4-BE49-F238E27FC236}">
                <a16:creationId xmlns:a16="http://schemas.microsoft.com/office/drawing/2014/main" id="{FD56F2EB-61F2-4F58-B86E-7BA5CA487A89}"/>
              </a:ext>
            </a:extLst>
          </p:cNvPr>
          <p:cNvSpPr txBox="1">
            <a:spLocks/>
          </p:cNvSpPr>
          <p:nvPr/>
        </p:nvSpPr>
        <p:spPr>
          <a:xfrm>
            <a:off x="6238649" y="2935606"/>
            <a:ext cx="1929919" cy="829514"/>
          </a:xfrm>
          <a:prstGeom prst="rect">
            <a:avLst/>
          </a:prstGeom>
        </p:spPr>
        <p:txBody>
          <a:bodyPr lIns="0" tIns="0" rIns="0" bIns="0" anchor="t"/>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545" marR="0" lvl="0" indent="-169545"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a:cs typeface="Arial"/>
              </a:rPr>
              <a:t>Easy and reliable readouts with Bluetooth communication</a:t>
            </a:r>
            <a:endParaRPr kumimoji="0" lang="en-US" sz="1200" b="0" i="0" u="none" strike="noStrike" kern="1200" cap="none" spc="0" normalizeH="0" baseline="0" noProof="0">
              <a:ln>
                <a:noFill/>
              </a:ln>
              <a:solidFill>
                <a:prstClr val="black"/>
              </a:solidFill>
              <a:effectLst/>
              <a:uLnTx/>
              <a:uFillTx/>
              <a:latin typeface="Arial" pitchFamily="34" charset="0"/>
              <a:cs typeface="Arial" pitchFamily="34" charset="0"/>
            </a:endParaRPr>
          </a:p>
        </p:txBody>
      </p:sp>
      <p:sp>
        <p:nvSpPr>
          <p:cNvPr id="89" name="Inhaltsplatzhalter 4">
            <a:extLst>
              <a:ext uri="{FF2B5EF4-FFF2-40B4-BE49-F238E27FC236}">
                <a16:creationId xmlns:a16="http://schemas.microsoft.com/office/drawing/2014/main" id="{03967D0C-9FE9-4EBB-BBD3-2CE26E4A41C2}"/>
              </a:ext>
            </a:extLst>
          </p:cNvPr>
          <p:cNvSpPr txBox="1">
            <a:spLocks/>
          </p:cNvSpPr>
          <p:nvPr/>
        </p:nvSpPr>
        <p:spPr>
          <a:xfrm>
            <a:off x="7960626" y="2927219"/>
            <a:ext cx="1929919" cy="829514"/>
          </a:xfrm>
          <a:prstGeom prst="rect">
            <a:avLst/>
          </a:prstGeom>
        </p:spPr>
        <p:txBody>
          <a:bodyPr lIns="0" tIns="0" rIns="0" bIns="0"/>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863" marR="0" lvl="0" indent="-169863"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cs typeface="Arial" pitchFamily="34" charset="0"/>
              </a:rPr>
              <a:t>Reliable analysis of consumption data</a:t>
            </a:r>
          </a:p>
        </p:txBody>
      </p:sp>
      <p:sp>
        <p:nvSpPr>
          <p:cNvPr id="100" name="Titel 5">
            <a:extLst>
              <a:ext uri="{FF2B5EF4-FFF2-40B4-BE49-F238E27FC236}">
                <a16:creationId xmlns:a16="http://schemas.microsoft.com/office/drawing/2014/main" id="{B3282E4D-0FAA-4AE2-8872-87BA324BDA44}"/>
              </a:ext>
            </a:extLst>
          </p:cNvPr>
          <p:cNvSpPr txBox="1">
            <a:spLocks/>
          </p:cNvSpPr>
          <p:nvPr/>
        </p:nvSpPr>
        <p:spPr bwMode="auto">
          <a:xfrm>
            <a:off x="4050165" y="4505543"/>
            <a:ext cx="3164485" cy="2294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lvl1pPr algn="l" defTabSz="457200" rtl="0" eaLnBrk="0" fontAlgn="base" hangingPunct="0">
              <a:spcBef>
                <a:spcPct val="0"/>
              </a:spcBef>
              <a:spcAft>
                <a:spcPct val="0"/>
              </a:spcAft>
              <a:defRPr lang="en-US" sz="2800" b="1" kern="1200" dirty="0">
                <a:solidFill>
                  <a:schemeClr val="tx1"/>
                </a:solidFill>
                <a:latin typeface="Arial" pitchFamily="34" charset="0"/>
                <a:ea typeface="Arial" charset="0"/>
                <a:cs typeface="Arial" pitchFamily="34" charset="0"/>
              </a:defRPr>
            </a:lvl1pPr>
            <a:lvl2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2pPr>
            <a:lvl3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3pPr>
            <a:lvl4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4pPr>
            <a:lvl5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5pPr>
            <a:lvl6pPr marL="4572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9144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13716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18288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400" b="1" i="0" u="none" strike="noStrike" kern="1200" cap="none" spc="0" normalizeH="0" baseline="0" noProof="0">
                <a:ln>
                  <a:noFill/>
                </a:ln>
                <a:solidFill>
                  <a:prstClr val="black"/>
                </a:solidFill>
                <a:effectLst/>
                <a:uLnTx/>
                <a:uFillTx/>
                <a:latin typeface="Arial" pitchFamily="34" charset="0"/>
                <a:cs typeface="Arial" pitchFamily="34" charset="0"/>
              </a:rPr>
              <a:t>POWERFUL FEATURES</a:t>
            </a:r>
          </a:p>
        </p:txBody>
      </p:sp>
      <p:sp>
        <p:nvSpPr>
          <p:cNvPr id="101" name="Inhaltsplatzhalter 4">
            <a:extLst>
              <a:ext uri="{FF2B5EF4-FFF2-40B4-BE49-F238E27FC236}">
                <a16:creationId xmlns:a16="http://schemas.microsoft.com/office/drawing/2014/main" id="{5FCFBCCF-FEC3-4F0C-871D-93658735709B}"/>
              </a:ext>
            </a:extLst>
          </p:cNvPr>
          <p:cNvSpPr txBox="1">
            <a:spLocks/>
          </p:cNvSpPr>
          <p:nvPr/>
        </p:nvSpPr>
        <p:spPr>
          <a:xfrm>
            <a:off x="4050164" y="4752371"/>
            <a:ext cx="5974081" cy="1282691"/>
          </a:xfrm>
          <a:prstGeom prst="rect">
            <a:avLst/>
          </a:prstGeom>
        </p:spPr>
        <p:txBody>
          <a:bodyPr lIns="0" tIns="0" rIns="0" bIns="0" anchor="t"/>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545" marR="0" lvl="0" indent="-169545" algn="l" defTabSz="457200" rtl="0" eaLnBrk="0" fontAlgn="base" latinLnBrk="0" hangingPunct="0">
              <a:lnSpc>
                <a:spcPct val="100000"/>
              </a:lnSpc>
              <a:spcBef>
                <a:spcPct val="20000"/>
              </a:spcBef>
              <a:spcAft>
                <a:spcPct val="0"/>
              </a:spcAft>
              <a:buClr>
                <a:srgbClr val="DC202E"/>
              </a:buClr>
              <a:buSzTx/>
              <a:buFont typeface="Wingdings" panose="05000000000000000000" pitchFamily="2" charset="2"/>
              <a:buChar char="ü"/>
              <a:tabLst/>
              <a:defRPr/>
            </a:pPr>
            <a:r>
              <a:rPr kumimoji="0" lang="en-US" sz="1200" b="0" i="0" u="none" strike="noStrike" kern="1200" cap="none" spc="0" normalizeH="0" baseline="0" noProof="0" dirty="0" err="1">
                <a:ln>
                  <a:noFill/>
                </a:ln>
                <a:solidFill>
                  <a:prstClr val="black"/>
                </a:solidFill>
                <a:effectLst/>
                <a:uLnTx/>
                <a:uFillTx/>
                <a:latin typeface="Arial"/>
                <a:cs typeface="Arial"/>
              </a:rPr>
              <a:t>Stockable</a:t>
            </a:r>
            <a:r>
              <a:rPr kumimoji="0" lang="en-US" sz="1200" b="0" i="0" u="none" strike="noStrike" kern="1200" cap="none" spc="0" normalizeH="0" baseline="0" noProof="0" dirty="0">
                <a:ln>
                  <a:noFill/>
                </a:ln>
                <a:solidFill>
                  <a:prstClr val="black"/>
                </a:solidFill>
                <a:effectLst/>
                <a:uLnTx/>
                <a:uFillTx/>
                <a:latin typeface="Arial"/>
                <a:cs typeface="Arial"/>
              </a:rPr>
              <a:t> meter with auto-ranging power input 110 through 480 Volts</a:t>
            </a:r>
            <a:endParaRPr kumimoji="0" lang="en-US" sz="2000" b="0" i="0" u="none" strike="noStrike" kern="1200" cap="none" spc="0" normalizeH="0" baseline="0" noProof="0" dirty="0">
              <a:ln>
                <a:noFill/>
              </a:ln>
              <a:solidFill>
                <a:prstClr val="black"/>
              </a:solidFill>
              <a:effectLst/>
              <a:uLnTx/>
              <a:uFillTx/>
              <a:latin typeface="Arial"/>
              <a:cs typeface="Arial"/>
            </a:endParaRPr>
          </a:p>
          <a:p>
            <a:pPr marL="169545" marR="0" lvl="0" indent="-169545" algn="l" defTabSz="457200" rtl="0" eaLnBrk="0" fontAlgn="base" latinLnBrk="0" hangingPunct="0">
              <a:lnSpc>
                <a:spcPct val="100000"/>
              </a:lnSpc>
              <a:spcBef>
                <a:spcPct val="20000"/>
              </a:spcBef>
              <a:spcAft>
                <a:spcPct val="0"/>
              </a:spcAft>
              <a:buClr>
                <a:srgbClr val="DC202E"/>
              </a:buClr>
              <a:buSzTx/>
              <a:buFont typeface="Wingdings" panose="05000000000000000000" pitchFamily="2" charset="2"/>
              <a:buChar char="ü"/>
              <a:tabLst/>
              <a:defRPr/>
            </a:pPr>
            <a:r>
              <a:rPr kumimoji="0" lang="en-US" sz="1200" b="0" i="0" u="none" strike="noStrike" kern="1200" cap="none" spc="0" normalizeH="0" baseline="0" noProof="0" dirty="0">
                <a:ln>
                  <a:noFill/>
                </a:ln>
                <a:solidFill>
                  <a:prstClr val="black"/>
                </a:solidFill>
                <a:effectLst/>
                <a:uLnTx/>
                <a:uFillTx/>
                <a:latin typeface="Arial"/>
                <a:cs typeface="Arial"/>
              </a:rPr>
              <a:t>Meters are field configurable to current sensors 25 Amp through 5,000 Amps </a:t>
            </a:r>
            <a:endParaRPr kumimoji="0" lang="en-US" sz="1200" b="0" i="0" u="none" strike="noStrike" kern="1200" cap="none" spc="0" normalizeH="0" baseline="0" noProof="0" dirty="0">
              <a:ln>
                <a:noFill/>
              </a:ln>
              <a:solidFill>
                <a:prstClr val="black"/>
              </a:solidFill>
              <a:effectLst/>
              <a:uLnTx/>
              <a:uFillTx/>
              <a:latin typeface="Arial" pitchFamily="34" charset="0"/>
              <a:cs typeface="Arial" pitchFamily="34" charset="0"/>
            </a:endParaRPr>
          </a:p>
          <a:p>
            <a:pPr marL="169545" marR="0" lvl="0" indent="-169545" algn="l" defTabSz="457200" rtl="0" eaLnBrk="0" fontAlgn="base" latinLnBrk="0" hangingPunct="0">
              <a:lnSpc>
                <a:spcPct val="100000"/>
              </a:lnSpc>
              <a:spcBef>
                <a:spcPct val="20000"/>
              </a:spcBef>
              <a:spcAft>
                <a:spcPct val="0"/>
              </a:spcAft>
              <a:buClr>
                <a:srgbClr val="DC202E"/>
              </a:buClr>
              <a:buSzTx/>
              <a:buFont typeface="Wingdings" panose="05000000000000000000" pitchFamily="2" charset="2"/>
              <a:buChar char="ü"/>
              <a:tabLst/>
              <a:defRPr/>
            </a:pPr>
            <a:r>
              <a:rPr kumimoji="0" lang="en-US" sz="1200" b="0" i="0" u="none" strike="noStrike" kern="1200" cap="none" spc="0" normalizeH="0" baseline="0" noProof="0" dirty="0">
                <a:ln>
                  <a:noFill/>
                </a:ln>
                <a:solidFill>
                  <a:prstClr val="black"/>
                </a:solidFill>
                <a:effectLst/>
                <a:uLnTx/>
                <a:uFillTx/>
                <a:latin typeface="Arial"/>
                <a:cs typeface="Arial"/>
              </a:rPr>
              <a:t>Wiring check on both meter display and Android App</a:t>
            </a:r>
            <a:endParaRPr kumimoji="0" lang="en-US" sz="1200" b="0" i="0" u="none" strike="noStrike" kern="1200" cap="none" spc="0" normalizeH="0" baseline="0" noProof="0" dirty="0">
              <a:ln>
                <a:noFill/>
              </a:ln>
              <a:solidFill>
                <a:prstClr val="black"/>
              </a:solidFill>
              <a:effectLst/>
              <a:uLnTx/>
              <a:uFillTx/>
              <a:latin typeface="Arial" pitchFamily="34" charset="0"/>
              <a:cs typeface="Arial" pitchFamily="34" charset="0"/>
            </a:endParaRPr>
          </a:p>
          <a:p>
            <a:pPr marL="169545" marR="0" lvl="0" indent="-169545" algn="l" defTabSz="457200" rtl="0" eaLnBrk="0" fontAlgn="base" latinLnBrk="0" hangingPunct="0">
              <a:lnSpc>
                <a:spcPct val="100000"/>
              </a:lnSpc>
              <a:spcBef>
                <a:spcPct val="20000"/>
              </a:spcBef>
              <a:spcAft>
                <a:spcPct val="0"/>
              </a:spcAft>
              <a:buClr>
                <a:srgbClr val="DC202E"/>
              </a:buClr>
              <a:buSzTx/>
              <a:buFont typeface="Wingdings" panose="05000000000000000000" pitchFamily="2" charset="2"/>
              <a:buChar char="ü"/>
              <a:tabLst/>
              <a:defRPr/>
            </a:pPr>
            <a:r>
              <a:rPr kumimoji="0" lang="en-US" sz="1200" b="0" i="0" u="none" strike="noStrike" kern="1200" cap="none" spc="0" normalizeH="0" baseline="0" noProof="0" dirty="0">
                <a:ln>
                  <a:noFill/>
                </a:ln>
                <a:solidFill>
                  <a:prstClr val="black"/>
                </a:solidFill>
                <a:effectLst/>
                <a:uLnTx/>
                <a:uFillTx/>
                <a:latin typeface="Arial"/>
                <a:cs typeface="Arial"/>
              </a:rPr>
              <a:t>Easy to integrate with 1000 pulses per kWh per default, easy on-site parametrization</a:t>
            </a:r>
          </a:p>
          <a:p>
            <a:pPr marL="169545" marR="0" lvl="0" indent="-169545" algn="l" defTabSz="457200" rtl="0" eaLnBrk="0" fontAlgn="base" latinLnBrk="0" hangingPunct="0">
              <a:lnSpc>
                <a:spcPct val="100000"/>
              </a:lnSpc>
              <a:spcBef>
                <a:spcPct val="20000"/>
              </a:spcBef>
              <a:spcAft>
                <a:spcPct val="0"/>
              </a:spcAft>
              <a:buClr>
                <a:srgbClr val="DC202E"/>
              </a:buClr>
              <a:buSzTx/>
              <a:buFont typeface="Wingdings" panose="05000000000000000000" pitchFamily="2" charset="2"/>
              <a:buChar char="ü"/>
              <a:tabLst/>
              <a:defRPr/>
            </a:pPr>
            <a:r>
              <a:rPr kumimoji="0" lang="en-US" sz="1200" b="0" i="0" u="none" strike="noStrike" kern="1200" cap="none" spc="0" normalizeH="0" baseline="0" noProof="0" dirty="0">
                <a:ln>
                  <a:noFill/>
                </a:ln>
                <a:solidFill>
                  <a:prstClr val="black"/>
                </a:solidFill>
                <a:effectLst/>
                <a:uLnTx/>
                <a:uFillTx/>
                <a:latin typeface="Arial"/>
                <a:cs typeface="Arial"/>
              </a:rPr>
              <a:t>Revenue Grade Approved ANSI C12.20 Class 0.5</a:t>
            </a:r>
          </a:p>
          <a:p>
            <a:pPr marL="169545" marR="0" lvl="0" indent="-169545" algn="l" defTabSz="457200" rtl="0" eaLnBrk="0" fontAlgn="base" latinLnBrk="0" hangingPunct="0">
              <a:lnSpc>
                <a:spcPct val="100000"/>
              </a:lnSpc>
              <a:spcBef>
                <a:spcPct val="20000"/>
              </a:spcBef>
              <a:spcAft>
                <a:spcPct val="0"/>
              </a:spcAft>
              <a:buClr>
                <a:srgbClr val="DC202E"/>
              </a:buClr>
              <a:buSzTx/>
              <a:buFont typeface="Wingdings" panose="05000000000000000000" pitchFamily="2" charset="2"/>
              <a:buChar char="ü"/>
              <a:tabLst/>
              <a:defRPr/>
            </a:pPr>
            <a:r>
              <a:rPr kumimoji="0" lang="en-US" sz="1200" b="0" i="0" u="none" strike="noStrike" kern="1200" cap="none" spc="0" normalizeH="0" baseline="0" noProof="0" dirty="0">
                <a:ln>
                  <a:noFill/>
                </a:ln>
                <a:solidFill>
                  <a:prstClr val="black"/>
                </a:solidFill>
                <a:effectLst/>
                <a:uLnTx/>
                <a:uFillTx/>
                <a:latin typeface="Arial"/>
                <a:cs typeface="Arial"/>
              </a:rPr>
              <a:t>Safety UL listed standard 61010-2 latest submeter approval </a:t>
            </a:r>
            <a:endParaRPr kumimoji="0" lang="en-US" sz="1200" b="0" i="0" u="none" strike="noStrike" kern="1200" cap="none" spc="0" normalizeH="0" baseline="0" noProof="0" dirty="0">
              <a:ln>
                <a:noFill/>
              </a:ln>
              <a:solidFill>
                <a:prstClr val="black"/>
              </a:solidFill>
              <a:effectLst/>
              <a:uLnTx/>
              <a:uFillTx/>
              <a:latin typeface="Arial" pitchFamily="34" charset="0"/>
              <a:cs typeface="Arial" pitchFamily="34" charset="0"/>
            </a:endParaRPr>
          </a:p>
        </p:txBody>
      </p:sp>
      <p:grpSp>
        <p:nvGrpSpPr>
          <p:cNvPr id="165" name="Gruppieren 2">
            <a:extLst>
              <a:ext uri="{FF2B5EF4-FFF2-40B4-BE49-F238E27FC236}">
                <a16:creationId xmlns:a16="http://schemas.microsoft.com/office/drawing/2014/main" id="{3F118630-7BC1-4099-8C40-06AFF582D40D}"/>
              </a:ext>
            </a:extLst>
          </p:cNvPr>
          <p:cNvGrpSpPr/>
          <p:nvPr/>
        </p:nvGrpSpPr>
        <p:grpSpPr>
          <a:xfrm>
            <a:off x="206063" y="1085791"/>
            <a:ext cx="11439657" cy="1779302"/>
            <a:chOff x="200321" y="1364661"/>
            <a:chExt cx="11439657" cy="1779302"/>
          </a:xfrm>
        </p:grpSpPr>
        <p:sp>
          <p:nvSpPr>
            <p:cNvPr id="166" name="Freeform 21">
              <a:extLst>
                <a:ext uri="{FF2B5EF4-FFF2-40B4-BE49-F238E27FC236}">
                  <a16:creationId xmlns:a16="http://schemas.microsoft.com/office/drawing/2014/main" id="{FAADBCF0-4CE3-4ABB-A03D-47699EF4B077}"/>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rgbClr val="878787"/>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7" name="Freeform 39">
              <a:extLst>
                <a:ext uri="{FF2B5EF4-FFF2-40B4-BE49-F238E27FC236}">
                  <a16:creationId xmlns:a16="http://schemas.microsoft.com/office/drawing/2014/main" id="{D60E4C40-D5DC-460C-8647-827D7FE39D3D}"/>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rgbClr val="878787"/>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168" name="Gruppieren 148">
              <a:extLst>
                <a:ext uri="{FF2B5EF4-FFF2-40B4-BE49-F238E27FC236}">
                  <a16:creationId xmlns:a16="http://schemas.microsoft.com/office/drawing/2014/main" id="{CC194FC1-FC8F-4C1F-8400-183EF4C19BDB}"/>
                </a:ext>
              </a:extLst>
            </p:cNvPr>
            <p:cNvGrpSpPr/>
            <p:nvPr/>
          </p:nvGrpSpPr>
          <p:grpSpPr bwMode="gray">
            <a:xfrm>
              <a:off x="9002484" y="1364661"/>
              <a:ext cx="1620000" cy="1777616"/>
              <a:chOff x="9336792" y="1097418"/>
              <a:chExt cx="1620000" cy="1777616"/>
            </a:xfrm>
          </p:grpSpPr>
          <p:sp>
            <p:nvSpPr>
              <p:cNvPr id="232" name="Freeform 17">
                <a:extLst>
                  <a:ext uri="{FF2B5EF4-FFF2-40B4-BE49-F238E27FC236}">
                    <a16:creationId xmlns:a16="http://schemas.microsoft.com/office/drawing/2014/main" id="{E9907DDB-3983-4189-8C58-13C8A16C085A}"/>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3" name="Freeform 20">
                <a:extLst>
                  <a:ext uri="{FF2B5EF4-FFF2-40B4-BE49-F238E27FC236}">
                    <a16:creationId xmlns:a16="http://schemas.microsoft.com/office/drawing/2014/main" id="{FE44C190-B52A-4497-B151-82B5C7EF8E28}"/>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rgbClr val="E0DDDD"/>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34" name="Group 106">
                <a:extLst>
                  <a:ext uri="{FF2B5EF4-FFF2-40B4-BE49-F238E27FC236}">
                    <a16:creationId xmlns:a16="http://schemas.microsoft.com/office/drawing/2014/main" id="{C8D56D9E-DC5E-4D8A-A26B-D270885360AC}"/>
                  </a:ext>
                </a:extLst>
              </p:cNvPr>
              <p:cNvGrpSpPr/>
              <p:nvPr/>
            </p:nvGrpSpPr>
            <p:grpSpPr bwMode="gray">
              <a:xfrm>
                <a:off x="10003308" y="2583611"/>
                <a:ext cx="291423" cy="291423"/>
                <a:chOff x="10003308" y="2552167"/>
                <a:chExt cx="291423" cy="291423"/>
              </a:xfrm>
            </p:grpSpPr>
            <p:sp>
              <p:nvSpPr>
                <p:cNvPr id="240" name="Freihandform: Form 158">
                  <a:extLst>
                    <a:ext uri="{FF2B5EF4-FFF2-40B4-BE49-F238E27FC236}">
                      <a16:creationId xmlns:a16="http://schemas.microsoft.com/office/drawing/2014/main" id="{F8A0D105-6A06-4CC1-9E33-8C25978AAFA9}"/>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1" name="Freihandform: Form 159">
                  <a:extLst>
                    <a:ext uri="{FF2B5EF4-FFF2-40B4-BE49-F238E27FC236}">
                      <a16:creationId xmlns:a16="http://schemas.microsoft.com/office/drawing/2014/main" id="{6C5A4C82-5608-4E7D-907E-FF171FFA863C}"/>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rgbClr val="797979"/>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2" name="Freihandform: Form 160">
                  <a:extLst>
                    <a:ext uri="{FF2B5EF4-FFF2-40B4-BE49-F238E27FC236}">
                      <a16:creationId xmlns:a16="http://schemas.microsoft.com/office/drawing/2014/main" id="{033B9598-EBA7-4150-AFF2-B4A978034A08}"/>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35" name="Freeform 70">
                <a:extLst>
                  <a:ext uri="{FF2B5EF4-FFF2-40B4-BE49-F238E27FC236}">
                    <a16:creationId xmlns:a16="http://schemas.microsoft.com/office/drawing/2014/main" id="{532A9D86-4E9E-4383-88A6-075FF77E6A6E}"/>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6" name="Titel 5">
                <a:extLst>
                  <a:ext uri="{FF2B5EF4-FFF2-40B4-BE49-F238E27FC236}">
                    <a16:creationId xmlns:a16="http://schemas.microsoft.com/office/drawing/2014/main" id="{83A37A2C-BD96-46C2-A361-4E3BCB86191F}"/>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237" name="Gruppieren 155">
                <a:extLst>
                  <a:ext uri="{FF2B5EF4-FFF2-40B4-BE49-F238E27FC236}">
                    <a16:creationId xmlns:a16="http://schemas.microsoft.com/office/drawing/2014/main" id="{322715EB-0598-4579-900A-0C94F0FF43E2}"/>
                  </a:ext>
                </a:extLst>
              </p:cNvPr>
              <p:cNvGrpSpPr/>
              <p:nvPr/>
            </p:nvGrpSpPr>
            <p:grpSpPr bwMode="gray">
              <a:xfrm>
                <a:off x="9973738" y="1690219"/>
                <a:ext cx="339640" cy="402536"/>
                <a:chOff x="11427888" y="1412641"/>
                <a:chExt cx="257175" cy="304800"/>
              </a:xfrm>
            </p:grpSpPr>
            <p:sp>
              <p:nvSpPr>
                <p:cNvPr id="238" name="Freihandform: Form 156">
                  <a:extLst>
                    <a:ext uri="{FF2B5EF4-FFF2-40B4-BE49-F238E27FC236}">
                      <a16:creationId xmlns:a16="http://schemas.microsoft.com/office/drawing/2014/main" id="{FBF98D8D-7AE6-4436-8A3A-DED41BEB9869}"/>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9" name="Freihandform: Form 157">
                  <a:extLst>
                    <a:ext uri="{FF2B5EF4-FFF2-40B4-BE49-F238E27FC236}">
                      <a16:creationId xmlns:a16="http://schemas.microsoft.com/office/drawing/2014/main" id="{2D6B0554-26D5-4085-ACD1-DCFE637E6D77}"/>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169" name="Gruppieren 161">
              <a:extLst>
                <a:ext uri="{FF2B5EF4-FFF2-40B4-BE49-F238E27FC236}">
                  <a16:creationId xmlns:a16="http://schemas.microsoft.com/office/drawing/2014/main" id="{712B3433-DD2F-48B7-9146-4B786A2BE779}"/>
                </a:ext>
              </a:extLst>
            </p:cNvPr>
            <p:cNvGrpSpPr/>
            <p:nvPr/>
          </p:nvGrpSpPr>
          <p:grpSpPr>
            <a:xfrm>
              <a:off x="1960754" y="1366347"/>
              <a:ext cx="1620000" cy="1745468"/>
              <a:chOff x="2307432" y="1366347"/>
              <a:chExt cx="1620000" cy="1745468"/>
            </a:xfrm>
          </p:grpSpPr>
          <p:grpSp>
            <p:nvGrpSpPr>
              <p:cNvPr id="220" name="Gruppieren 162">
                <a:extLst>
                  <a:ext uri="{FF2B5EF4-FFF2-40B4-BE49-F238E27FC236}">
                    <a16:creationId xmlns:a16="http://schemas.microsoft.com/office/drawing/2014/main" id="{D405EADB-F718-4E61-B8EF-747E8D0C1D5C}"/>
                  </a:ext>
                </a:extLst>
              </p:cNvPr>
              <p:cNvGrpSpPr/>
              <p:nvPr/>
            </p:nvGrpSpPr>
            <p:grpSpPr bwMode="gray">
              <a:xfrm>
                <a:off x="2573021" y="1660829"/>
                <a:ext cx="1076996" cy="1450986"/>
                <a:chOff x="2906397" y="1348358"/>
                <a:chExt cx="1076996" cy="1450986"/>
              </a:xfrm>
            </p:grpSpPr>
            <p:sp>
              <p:nvSpPr>
                <p:cNvPr id="222" name="Freihandform: Form 164">
                  <a:extLst>
                    <a:ext uri="{FF2B5EF4-FFF2-40B4-BE49-F238E27FC236}">
                      <a16:creationId xmlns:a16="http://schemas.microsoft.com/office/drawing/2014/main" id="{EE3909C4-A954-4A2D-A5A7-0B5D4D1C3A9A}"/>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3" name="Freihandform: Form 165">
                  <a:extLst>
                    <a:ext uri="{FF2B5EF4-FFF2-40B4-BE49-F238E27FC236}">
                      <a16:creationId xmlns:a16="http://schemas.microsoft.com/office/drawing/2014/main" id="{5CB3C86E-7FFD-47BD-B0BA-6F5309B1D3EA}"/>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rgbClr val="E0DDDD"/>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4" name="Freihandform: Form 166">
                  <a:extLst>
                    <a:ext uri="{FF2B5EF4-FFF2-40B4-BE49-F238E27FC236}">
                      <a16:creationId xmlns:a16="http://schemas.microsoft.com/office/drawing/2014/main" id="{9F645C19-F2A0-4EC3-87E5-F5F71D660317}"/>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5" name="Freihandform: Form 167">
                  <a:extLst>
                    <a:ext uri="{FF2B5EF4-FFF2-40B4-BE49-F238E27FC236}">
                      <a16:creationId xmlns:a16="http://schemas.microsoft.com/office/drawing/2014/main" id="{E747BDB6-1E83-4DA2-B793-8451355AB08D}"/>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rgbClr val="878787"/>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6" name="Freihandform: Form 169">
                  <a:extLst>
                    <a:ext uri="{FF2B5EF4-FFF2-40B4-BE49-F238E27FC236}">
                      <a16:creationId xmlns:a16="http://schemas.microsoft.com/office/drawing/2014/main" id="{32CD426B-6118-462B-A58C-09D7917C1046}"/>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7" name="Freihandform: Form 170">
                  <a:extLst>
                    <a:ext uri="{FF2B5EF4-FFF2-40B4-BE49-F238E27FC236}">
                      <a16:creationId xmlns:a16="http://schemas.microsoft.com/office/drawing/2014/main" id="{1A88CBE0-73FF-43FB-B60E-67A8F3096E46}"/>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8" name="Freihandform: Form 171">
                  <a:extLst>
                    <a:ext uri="{FF2B5EF4-FFF2-40B4-BE49-F238E27FC236}">
                      <a16:creationId xmlns:a16="http://schemas.microsoft.com/office/drawing/2014/main" id="{FE9D758F-6B2D-4965-949D-6EBF0FABC6D2}"/>
                    </a:ext>
                  </a:extLst>
                </p:cNvPr>
                <p:cNvSpPr/>
                <p:nvPr/>
              </p:nvSpPr>
              <p:spPr bwMode="gray">
                <a:xfrm>
                  <a:off x="3189163" y="1624155"/>
                  <a:ext cx="506822" cy="506822"/>
                </a:xfrm>
                <a:custGeom>
                  <a:avLst/>
                  <a:gdLst>
                    <a:gd name="connsiteX0" fmla="*/ 493879 w 533918"/>
                    <a:gd name="connsiteY0" fmla="*/ 510564 h 533918"/>
                    <a:gd name="connsiteX1" fmla="*/ 503222 w 533918"/>
                    <a:gd name="connsiteY1" fmla="*/ 498551 h 533918"/>
                    <a:gd name="connsiteX2" fmla="*/ 504557 w 533918"/>
                    <a:gd name="connsiteY2" fmla="*/ 490542 h 533918"/>
                    <a:gd name="connsiteX3" fmla="*/ 440487 w 533918"/>
                    <a:gd name="connsiteY3" fmla="*/ 417128 h 533918"/>
                    <a:gd name="connsiteX4" fmla="*/ 432478 w 533918"/>
                    <a:gd name="connsiteY4" fmla="*/ 410454 h 533918"/>
                    <a:gd name="connsiteX5" fmla="*/ 355060 w 533918"/>
                    <a:gd name="connsiteY5" fmla="*/ 333036 h 533918"/>
                    <a:gd name="connsiteX6" fmla="*/ 301668 w 533918"/>
                    <a:gd name="connsiteY6" fmla="*/ 278309 h 533918"/>
                    <a:gd name="connsiteX7" fmla="*/ 274972 w 533918"/>
                    <a:gd name="connsiteY7" fmla="*/ 303671 h 533918"/>
                    <a:gd name="connsiteX8" fmla="*/ 345717 w 533918"/>
                    <a:gd name="connsiteY8" fmla="*/ 371745 h 533918"/>
                    <a:gd name="connsiteX9" fmla="*/ 429809 w 533918"/>
                    <a:gd name="connsiteY9" fmla="*/ 465181 h 533918"/>
                    <a:gd name="connsiteX10" fmla="*/ 433813 w 533918"/>
                    <a:gd name="connsiteY10" fmla="*/ 469185 h 533918"/>
                    <a:gd name="connsiteX11" fmla="*/ 493879 w 533918"/>
                    <a:gd name="connsiteY11" fmla="*/ 510564 h 533918"/>
                    <a:gd name="connsiteX12" fmla="*/ 280312 w 533918"/>
                    <a:gd name="connsiteY12" fmla="*/ 215574 h 533918"/>
                    <a:gd name="connsiteX13" fmla="*/ 272303 w 533918"/>
                    <a:gd name="connsiteY13" fmla="*/ 204896 h 533918"/>
                    <a:gd name="connsiteX14" fmla="*/ 105453 w 533918"/>
                    <a:gd name="connsiteY14" fmla="*/ 38046 h 533918"/>
                    <a:gd name="connsiteX15" fmla="*/ 81427 w 533918"/>
                    <a:gd name="connsiteY15" fmla="*/ 38046 h 533918"/>
                    <a:gd name="connsiteX16" fmla="*/ 36044 w 533918"/>
                    <a:gd name="connsiteY16" fmla="*/ 84764 h 533918"/>
                    <a:gd name="connsiteX17" fmla="*/ 36044 w 533918"/>
                    <a:gd name="connsiteY17" fmla="*/ 107456 h 533918"/>
                    <a:gd name="connsiteX18" fmla="*/ 202893 w 533918"/>
                    <a:gd name="connsiteY18" fmla="*/ 274305 h 533918"/>
                    <a:gd name="connsiteX19" fmla="*/ 220246 w 533918"/>
                    <a:gd name="connsiteY19" fmla="*/ 282314 h 533918"/>
                    <a:gd name="connsiteX20" fmla="*/ 228255 w 533918"/>
                    <a:gd name="connsiteY20" fmla="*/ 287653 h 533918"/>
                    <a:gd name="connsiteX21" fmla="*/ 234929 w 533918"/>
                    <a:gd name="connsiteY21" fmla="*/ 301001 h 533918"/>
                    <a:gd name="connsiteX22" fmla="*/ 253616 w 533918"/>
                    <a:gd name="connsiteY22" fmla="*/ 305005 h 533918"/>
                    <a:gd name="connsiteX23" fmla="*/ 300334 w 533918"/>
                    <a:gd name="connsiteY23" fmla="*/ 258287 h 533918"/>
                    <a:gd name="connsiteX24" fmla="*/ 296329 w 533918"/>
                    <a:gd name="connsiteY24" fmla="*/ 235596 h 533918"/>
                    <a:gd name="connsiteX25" fmla="*/ 280312 w 533918"/>
                    <a:gd name="connsiteY25" fmla="*/ 215574 h 533918"/>
                    <a:gd name="connsiteX26" fmla="*/ 97445 w 533918"/>
                    <a:gd name="connsiteY26" fmla="*/ 14020 h 533918"/>
                    <a:gd name="connsiteX27" fmla="*/ 121471 w 533918"/>
                    <a:gd name="connsiteY27" fmla="*/ 34042 h 533918"/>
                    <a:gd name="connsiteX28" fmla="*/ 280312 w 533918"/>
                    <a:gd name="connsiteY28" fmla="*/ 192883 h 533918"/>
                    <a:gd name="connsiteX29" fmla="*/ 293660 w 533918"/>
                    <a:gd name="connsiteY29" fmla="*/ 214239 h 533918"/>
                    <a:gd name="connsiteX30" fmla="*/ 303003 w 533918"/>
                    <a:gd name="connsiteY30" fmla="*/ 222248 h 533918"/>
                    <a:gd name="connsiteX31" fmla="*/ 313681 w 533918"/>
                    <a:gd name="connsiteY31" fmla="*/ 263627 h 533918"/>
                    <a:gd name="connsiteX32" fmla="*/ 311012 w 533918"/>
                    <a:gd name="connsiteY32" fmla="*/ 267631 h 533918"/>
                    <a:gd name="connsiteX33" fmla="*/ 352391 w 533918"/>
                    <a:gd name="connsiteY33" fmla="*/ 307675 h 533918"/>
                    <a:gd name="connsiteX34" fmla="*/ 440487 w 533918"/>
                    <a:gd name="connsiteY34" fmla="*/ 395771 h 533918"/>
                    <a:gd name="connsiteX35" fmla="*/ 448496 w 533918"/>
                    <a:gd name="connsiteY35" fmla="*/ 403780 h 533918"/>
                    <a:gd name="connsiteX36" fmla="*/ 501888 w 533918"/>
                    <a:gd name="connsiteY36" fmla="*/ 458507 h 533918"/>
                    <a:gd name="connsiteX37" fmla="*/ 504557 w 533918"/>
                    <a:gd name="connsiteY37" fmla="*/ 463846 h 533918"/>
                    <a:gd name="connsiteX38" fmla="*/ 524579 w 533918"/>
                    <a:gd name="connsiteY38" fmla="*/ 495881 h 533918"/>
                    <a:gd name="connsiteX39" fmla="*/ 495214 w 533918"/>
                    <a:gd name="connsiteY39" fmla="*/ 527916 h 533918"/>
                    <a:gd name="connsiteX40" fmla="*/ 421800 w 533918"/>
                    <a:gd name="connsiteY40" fmla="*/ 477194 h 533918"/>
                    <a:gd name="connsiteX41" fmla="*/ 420465 w 533918"/>
                    <a:gd name="connsiteY41" fmla="*/ 475859 h 533918"/>
                    <a:gd name="connsiteX42" fmla="*/ 309677 w 533918"/>
                    <a:gd name="connsiteY42" fmla="*/ 354393 h 533918"/>
                    <a:gd name="connsiteX43" fmla="*/ 266964 w 533918"/>
                    <a:gd name="connsiteY43" fmla="*/ 311679 h 533918"/>
                    <a:gd name="connsiteX44" fmla="*/ 260290 w 533918"/>
                    <a:gd name="connsiteY44" fmla="*/ 317019 h 533918"/>
                    <a:gd name="connsiteX45" fmla="*/ 222915 w 533918"/>
                    <a:gd name="connsiteY45" fmla="*/ 307675 h 533918"/>
                    <a:gd name="connsiteX46" fmla="*/ 209567 w 533918"/>
                    <a:gd name="connsiteY46" fmla="*/ 295662 h 533918"/>
                    <a:gd name="connsiteX47" fmla="*/ 193550 w 533918"/>
                    <a:gd name="connsiteY47" fmla="*/ 286318 h 533918"/>
                    <a:gd name="connsiteX48" fmla="*/ 24031 w 533918"/>
                    <a:gd name="connsiteY48" fmla="*/ 116799 h 533918"/>
                    <a:gd name="connsiteX49" fmla="*/ 24031 w 533918"/>
                    <a:gd name="connsiteY49" fmla="*/ 78090 h 533918"/>
                    <a:gd name="connsiteX50" fmla="*/ 73418 w 533918"/>
                    <a:gd name="connsiteY50" fmla="*/ 28703 h 533918"/>
                    <a:gd name="connsiteX51" fmla="*/ 89436 w 533918"/>
                    <a:gd name="connsiteY51" fmla="*/ 16690 h 533918"/>
                    <a:gd name="connsiteX52" fmla="*/ 97445 w 533918"/>
                    <a:gd name="connsiteY52" fmla="*/ 16690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3879" y="510564"/>
                      </a:moveTo>
                      <a:cubicBezTo>
                        <a:pt x="497883" y="506559"/>
                        <a:pt x="500553" y="502555"/>
                        <a:pt x="503222" y="498551"/>
                      </a:cubicBezTo>
                      <a:cubicBezTo>
                        <a:pt x="504557" y="495881"/>
                        <a:pt x="504557" y="491877"/>
                        <a:pt x="504557" y="490542"/>
                      </a:cubicBezTo>
                      <a:cubicBezTo>
                        <a:pt x="484535" y="465181"/>
                        <a:pt x="473857" y="431811"/>
                        <a:pt x="440487" y="417128"/>
                      </a:cubicBezTo>
                      <a:cubicBezTo>
                        <a:pt x="437818" y="415793"/>
                        <a:pt x="435148" y="413124"/>
                        <a:pt x="432478" y="410454"/>
                      </a:cubicBezTo>
                      <a:cubicBezTo>
                        <a:pt x="407117" y="385093"/>
                        <a:pt x="380421" y="358397"/>
                        <a:pt x="355060" y="333036"/>
                      </a:cubicBezTo>
                      <a:cubicBezTo>
                        <a:pt x="336373" y="314349"/>
                        <a:pt x="319021" y="295662"/>
                        <a:pt x="301668" y="278309"/>
                      </a:cubicBezTo>
                      <a:cubicBezTo>
                        <a:pt x="292325" y="286318"/>
                        <a:pt x="284316" y="294327"/>
                        <a:pt x="274972" y="303671"/>
                      </a:cubicBezTo>
                      <a:cubicBezTo>
                        <a:pt x="298999" y="326362"/>
                        <a:pt x="323025" y="349054"/>
                        <a:pt x="345717" y="371745"/>
                      </a:cubicBezTo>
                      <a:cubicBezTo>
                        <a:pt x="375082" y="402445"/>
                        <a:pt x="408452" y="427807"/>
                        <a:pt x="429809" y="465181"/>
                      </a:cubicBezTo>
                      <a:cubicBezTo>
                        <a:pt x="431144" y="466516"/>
                        <a:pt x="432478" y="467850"/>
                        <a:pt x="433813" y="469185"/>
                      </a:cubicBezTo>
                      <a:cubicBezTo>
                        <a:pt x="452500" y="482533"/>
                        <a:pt x="471187" y="495881"/>
                        <a:pt x="493879" y="510564"/>
                      </a:cubicBezTo>
                      <a:moveTo>
                        <a:pt x="280312" y="215574"/>
                      </a:moveTo>
                      <a:cubicBezTo>
                        <a:pt x="277642" y="212904"/>
                        <a:pt x="276307" y="207565"/>
                        <a:pt x="272303" y="204896"/>
                      </a:cubicBezTo>
                      <a:cubicBezTo>
                        <a:pt x="216241" y="148834"/>
                        <a:pt x="161515" y="92773"/>
                        <a:pt x="105453" y="38046"/>
                      </a:cubicBezTo>
                      <a:cubicBezTo>
                        <a:pt x="94775" y="27368"/>
                        <a:pt x="92106" y="27368"/>
                        <a:pt x="81427" y="38046"/>
                      </a:cubicBezTo>
                      <a:cubicBezTo>
                        <a:pt x="65410" y="54064"/>
                        <a:pt x="50727" y="68747"/>
                        <a:pt x="36044" y="84764"/>
                      </a:cubicBezTo>
                      <a:cubicBezTo>
                        <a:pt x="25366" y="95442"/>
                        <a:pt x="25366" y="98112"/>
                        <a:pt x="36044" y="107456"/>
                      </a:cubicBezTo>
                      <a:cubicBezTo>
                        <a:pt x="90771" y="163517"/>
                        <a:pt x="146832" y="218244"/>
                        <a:pt x="202893" y="274305"/>
                      </a:cubicBezTo>
                      <a:cubicBezTo>
                        <a:pt x="206898" y="278309"/>
                        <a:pt x="214907" y="279644"/>
                        <a:pt x="220246" y="282314"/>
                      </a:cubicBezTo>
                      <a:cubicBezTo>
                        <a:pt x="222915" y="283649"/>
                        <a:pt x="226920" y="284983"/>
                        <a:pt x="228255" y="287653"/>
                      </a:cubicBezTo>
                      <a:cubicBezTo>
                        <a:pt x="230924" y="291657"/>
                        <a:pt x="232259" y="296997"/>
                        <a:pt x="234929" y="301001"/>
                      </a:cubicBezTo>
                      <a:cubicBezTo>
                        <a:pt x="238933" y="313014"/>
                        <a:pt x="244272" y="314349"/>
                        <a:pt x="253616" y="305005"/>
                      </a:cubicBezTo>
                      <a:cubicBezTo>
                        <a:pt x="269633" y="288988"/>
                        <a:pt x="284316" y="272970"/>
                        <a:pt x="300334" y="258287"/>
                      </a:cubicBezTo>
                      <a:cubicBezTo>
                        <a:pt x="312347" y="246274"/>
                        <a:pt x="312347" y="243605"/>
                        <a:pt x="296329" y="235596"/>
                      </a:cubicBezTo>
                      <a:cubicBezTo>
                        <a:pt x="289655" y="231592"/>
                        <a:pt x="273638" y="234261"/>
                        <a:pt x="280312" y="215574"/>
                      </a:cubicBezTo>
                      <a:moveTo>
                        <a:pt x="97445" y="14020"/>
                      </a:moveTo>
                      <a:cubicBezTo>
                        <a:pt x="105453" y="20694"/>
                        <a:pt x="114797" y="26033"/>
                        <a:pt x="121471" y="34042"/>
                      </a:cubicBezTo>
                      <a:cubicBezTo>
                        <a:pt x="174863" y="87434"/>
                        <a:pt x="228255" y="139491"/>
                        <a:pt x="280312" y="192883"/>
                      </a:cubicBezTo>
                      <a:cubicBezTo>
                        <a:pt x="285651" y="198222"/>
                        <a:pt x="288320" y="207565"/>
                        <a:pt x="293660" y="214239"/>
                      </a:cubicBezTo>
                      <a:cubicBezTo>
                        <a:pt x="296329" y="216909"/>
                        <a:pt x="298999" y="220913"/>
                        <a:pt x="303003" y="222248"/>
                      </a:cubicBezTo>
                      <a:cubicBezTo>
                        <a:pt x="327029" y="232926"/>
                        <a:pt x="329699" y="243605"/>
                        <a:pt x="313681" y="263627"/>
                      </a:cubicBezTo>
                      <a:cubicBezTo>
                        <a:pt x="312347" y="264961"/>
                        <a:pt x="312347" y="266296"/>
                        <a:pt x="311012" y="267631"/>
                      </a:cubicBezTo>
                      <a:cubicBezTo>
                        <a:pt x="324360" y="280979"/>
                        <a:pt x="339043" y="294327"/>
                        <a:pt x="352391" y="307675"/>
                      </a:cubicBezTo>
                      <a:cubicBezTo>
                        <a:pt x="381756" y="337040"/>
                        <a:pt x="411122" y="366406"/>
                        <a:pt x="440487" y="395771"/>
                      </a:cubicBezTo>
                      <a:cubicBezTo>
                        <a:pt x="443157" y="398441"/>
                        <a:pt x="445826" y="402445"/>
                        <a:pt x="448496" y="403780"/>
                      </a:cubicBezTo>
                      <a:cubicBezTo>
                        <a:pt x="475192" y="414459"/>
                        <a:pt x="487205" y="437150"/>
                        <a:pt x="501888" y="458507"/>
                      </a:cubicBezTo>
                      <a:cubicBezTo>
                        <a:pt x="503222" y="459842"/>
                        <a:pt x="504557" y="461176"/>
                        <a:pt x="504557" y="463846"/>
                      </a:cubicBezTo>
                      <a:cubicBezTo>
                        <a:pt x="511231" y="474524"/>
                        <a:pt x="517905" y="485203"/>
                        <a:pt x="524579" y="495881"/>
                      </a:cubicBezTo>
                      <a:cubicBezTo>
                        <a:pt x="515236" y="506559"/>
                        <a:pt x="505892" y="515903"/>
                        <a:pt x="495214" y="527916"/>
                      </a:cubicBezTo>
                      <a:cubicBezTo>
                        <a:pt x="469853" y="510564"/>
                        <a:pt x="445826" y="494546"/>
                        <a:pt x="421800" y="477194"/>
                      </a:cubicBezTo>
                      <a:cubicBezTo>
                        <a:pt x="421800" y="477194"/>
                        <a:pt x="420465" y="475859"/>
                        <a:pt x="420465" y="475859"/>
                      </a:cubicBezTo>
                      <a:cubicBezTo>
                        <a:pt x="391100" y="427807"/>
                        <a:pt x="345717" y="394437"/>
                        <a:pt x="309677" y="354393"/>
                      </a:cubicBezTo>
                      <a:cubicBezTo>
                        <a:pt x="296329" y="339710"/>
                        <a:pt x="281646" y="326362"/>
                        <a:pt x="266964" y="311679"/>
                      </a:cubicBezTo>
                      <a:cubicBezTo>
                        <a:pt x="264294" y="313014"/>
                        <a:pt x="262959" y="315684"/>
                        <a:pt x="260290" y="317019"/>
                      </a:cubicBezTo>
                      <a:cubicBezTo>
                        <a:pt x="245607" y="329032"/>
                        <a:pt x="229589" y="325027"/>
                        <a:pt x="222915" y="307675"/>
                      </a:cubicBezTo>
                      <a:cubicBezTo>
                        <a:pt x="220246" y="301001"/>
                        <a:pt x="218911" y="296997"/>
                        <a:pt x="209567" y="295662"/>
                      </a:cubicBezTo>
                      <a:cubicBezTo>
                        <a:pt x="204228" y="294327"/>
                        <a:pt x="198889" y="290323"/>
                        <a:pt x="193550" y="286318"/>
                      </a:cubicBezTo>
                      <a:cubicBezTo>
                        <a:pt x="137489" y="230257"/>
                        <a:pt x="80092" y="172861"/>
                        <a:pt x="24031" y="116799"/>
                      </a:cubicBezTo>
                      <a:cubicBezTo>
                        <a:pt x="10683" y="103451"/>
                        <a:pt x="10683" y="91438"/>
                        <a:pt x="24031" y="78090"/>
                      </a:cubicBezTo>
                      <a:cubicBezTo>
                        <a:pt x="40048" y="62073"/>
                        <a:pt x="57401" y="44720"/>
                        <a:pt x="73418" y="28703"/>
                      </a:cubicBezTo>
                      <a:cubicBezTo>
                        <a:pt x="78758" y="23363"/>
                        <a:pt x="84097" y="20694"/>
                        <a:pt x="89436" y="16690"/>
                      </a:cubicBezTo>
                      <a:lnTo>
                        <a:pt x="97445" y="16690"/>
                      </a:lnTo>
                      <a:close/>
                    </a:path>
                  </a:pathLst>
                </a:custGeom>
                <a:solidFill>
                  <a:srgbClr val="D61120"/>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9" name="Freihandform: Form 172">
                  <a:extLst>
                    <a:ext uri="{FF2B5EF4-FFF2-40B4-BE49-F238E27FC236}">
                      <a16:creationId xmlns:a16="http://schemas.microsoft.com/office/drawing/2014/main" id="{CBB93F98-0DCC-41D7-AB03-A5017DE6C14F}"/>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accent1"/>
                </a:solidFill>
                <a:ln w="13726"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0" name="Freihandform: Form 173">
                  <a:extLst>
                    <a:ext uri="{FF2B5EF4-FFF2-40B4-BE49-F238E27FC236}">
                      <a16:creationId xmlns:a16="http://schemas.microsoft.com/office/drawing/2014/main" id="{DFC52B2C-488D-4034-8876-58D960EA6912}"/>
                    </a:ext>
                  </a:extLst>
                </p:cNvPr>
                <p:cNvSpPr/>
                <p:nvPr/>
              </p:nvSpPr>
              <p:spPr bwMode="gray">
                <a:xfrm>
                  <a:off x="3253149" y="1690042"/>
                  <a:ext cx="164717" cy="164717"/>
                </a:xfrm>
                <a:custGeom>
                  <a:avLst/>
                  <a:gdLst>
                    <a:gd name="connsiteX0" fmla="*/ 14020 w 173523"/>
                    <a:gd name="connsiteY0" fmla="*/ 22029 h 173523"/>
                    <a:gd name="connsiteX1" fmla="*/ 22029 w 173523"/>
                    <a:gd name="connsiteY1" fmla="*/ 14020 h 173523"/>
                    <a:gd name="connsiteX2" fmla="*/ 164852 w 173523"/>
                    <a:gd name="connsiteY2" fmla="*/ 154173 h 173523"/>
                    <a:gd name="connsiteX3" fmla="*/ 156843 w 173523"/>
                    <a:gd name="connsiteY3" fmla="*/ 162182 h 173523"/>
                    <a:gd name="connsiteX4" fmla="*/ 14020 w 173523"/>
                    <a:gd name="connsiteY4" fmla="*/ 22029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020" y="22029"/>
                      </a:moveTo>
                      <a:cubicBezTo>
                        <a:pt x="16689" y="18024"/>
                        <a:pt x="20694" y="15355"/>
                        <a:pt x="22029" y="14020"/>
                      </a:cubicBezTo>
                      <a:cubicBezTo>
                        <a:pt x="82094" y="74086"/>
                        <a:pt x="104786" y="95442"/>
                        <a:pt x="164852" y="154173"/>
                      </a:cubicBezTo>
                      <a:cubicBezTo>
                        <a:pt x="160847" y="158178"/>
                        <a:pt x="158178" y="160847"/>
                        <a:pt x="156843" y="162182"/>
                      </a:cubicBezTo>
                      <a:cubicBezTo>
                        <a:pt x="100782" y="107456"/>
                        <a:pt x="79425" y="87434"/>
                        <a:pt x="14020" y="22029"/>
                      </a:cubicBezTo>
                    </a:path>
                  </a:pathLst>
                </a:custGeom>
                <a:solidFill>
                  <a:srgbClr val="D61120"/>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1" name="Freihandform: Form 174">
                  <a:extLst>
                    <a:ext uri="{FF2B5EF4-FFF2-40B4-BE49-F238E27FC236}">
                      <a16:creationId xmlns:a16="http://schemas.microsoft.com/office/drawing/2014/main" id="{7B605388-CFB1-4601-90D5-B2186D3C4609}"/>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accent1"/>
                </a:solidFill>
                <a:ln w="13726"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21" name="Titel 5">
                <a:extLst>
                  <a:ext uri="{FF2B5EF4-FFF2-40B4-BE49-F238E27FC236}">
                    <a16:creationId xmlns:a16="http://schemas.microsoft.com/office/drawing/2014/main" id="{3D75A599-A047-464A-9ED8-C4F54A87B541}"/>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170" name="Gruppieren 175">
              <a:extLst>
                <a:ext uri="{FF2B5EF4-FFF2-40B4-BE49-F238E27FC236}">
                  <a16:creationId xmlns:a16="http://schemas.microsoft.com/office/drawing/2014/main" id="{5A2011E0-1767-4C9C-927B-6608A3116755}"/>
                </a:ext>
              </a:extLst>
            </p:cNvPr>
            <p:cNvGrpSpPr/>
            <p:nvPr/>
          </p:nvGrpSpPr>
          <p:grpSpPr>
            <a:xfrm>
              <a:off x="3721187" y="1366347"/>
              <a:ext cx="1620000" cy="1777616"/>
              <a:chOff x="4703434" y="1366347"/>
              <a:chExt cx="1620000" cy="1777616"/>
            </a:xfrm>
          </p:grpSpPr>
          <p:grpSp>
            <p:nvGrpSpPr>
              <p:cNvPr id="205" name="Gruppieren 176">
                <a:extLst>
                  <a:ext uri="{FF2B5EF4-FFF2-40B4-BE49-F238E27FC236}">
                    <a16:creationId xmlns:a16="http://schemas.microsoft.com/office/drawing/2014/main" id="{9A588B68-4ED4-4564-A26C-42B6EE39C0B1}"/>
                  </a:ext>
                </a:extLst>
              </p:cNvPr>
              <p:cNvGrpSpPr/>
              <p:nvPr/>
            </p:nvGrpSpPr>
            <p:grpSpPr>
              <a:xfrm>
                <a:off x="4965221" y="1660829"/>
                <a:ext cx="1076996" cy="1483134"/>
                <a:chOff x="4965221" y="1660829"/>
                <a:chExt cx="1076996" cy="1483134"/>
              </a:xfrm>
            </p:grpSpPr>
            <p:sp>
              <p:nvSpPr>
                <p:cNvPr id="207" name="Freihandform: Form 305">
                  <a:extLst>
                    <a:ext uri="{FF2B5EF4-FFF2-40B4-BE49-F238E27FC236}">
                      <a16:creationId xmlns:a16="http://schemas.microsoft.com/office/drawing/2014/main" id="{C0A55AD0-B9BD-4FB7-A0E4-6996E3061B49}"/>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8" name="Freihandform: Form 306">
                  <a:extLst>
                    <a:ext uri="{FF2B5EF4-FFF2-40B4-BE49-F238E27FC236}">
                      <a16:creationId xmlns:a16="http://schemas.microsoft.com/office/drawing/2014/main" id="{96AC81C2-5B02-4F3A-9C9D-C9D6A0800CC0}"/>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rgbClr val="E0DDDD"/>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09" name="Gruppieren 308">
                  <a:extLst>
                    <a:ext uri="{FF2B5EF4-FFF2-40B4-BE49-F238E27FC236}">
                      <a16:creationId xmlns:a16="http://schemas.microsoft.com/office/drawing/2014/main" id="{D82F58EF-47BE-45DB-AF3F-6682A20C8C32}"/>
                    </a:ext>
                  </a:extLst>
                </p:cNvPr>
                <p:cNvGrpSpPr/>
                <p:nvPr/>
              </p:nvGrpSpPr>
              <p:grpSpPr bwMode="gray">
                <a:xfrm>
                  <a:off x="5367763" y="2877882"/>
                  <a:ext cx="266081" cy="266081"/>
                  <a:chOff x="5701139" y="2608953"/>
                  <a:chExt cx="266081" cy="266081"/>
                </a:xfrm>
              </p:grpSpPr>
              <p:sp>
                <p:nvSpPr>
                  <p:cNvPr id="217" name="Freihandform: Form 316">
                    <a:extLst>
                      <a:ext uri="{FF2B5EF4-FFF2-40B4-BE49-F238E27FC236}">
                        <a16:creationId xmlns:a16="http://schemas.microsoft.com/office/drawing/2014/main" id="{3A540AFD-4D58-48E8-8EA2-07285316F63F}"/>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8" name="Freihandform: Form 317">
                    <a:extLst>
                      <a:ext uri="{FF2B5EF4-FFF2-40B4-BE49-F238E27FC236}">
                        <a16:creationId xmlns:a16="http://schemas.microsoft.com/office/drawing/2014/main" id="{5BD748CC-0ACC-40CB-8CE6-7667D2B309B7}"/>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rgbClr val="878787"/>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9" name="Freihandform: Form 318">
                    <a:extLst>
                      <a:ext uri="{FF2B5EF4-FFF2-40B4-BE49-F238E27FC236}">
                        <a16:creationId xmlns:a16="http://schemas.microsoft.com/office/drawing/2014/main" id="{C6EC6ABF-8F87-4D65-A4A5-5064B1A37D97}"/>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10" name="Freihandform: Form 309">
                  <a:extLst>
                    <a:ext uri="{FF2B5EF4-FFF2-40B4-BE49-F238E27FC236}">
                      <a16:creationId xmlns:a16="http://schemas.microsoft.com/office/drawing/2014/main" id="{C8351C52-1076-4DAB-95DF-2A27C6D75328}"/>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accent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1" name="Freihandform: Form 310">
                  <a:extLst>
                    <a:ext uri="{FF2B5EF4-FFF2-40B4-BE49-F238E27FC236}">
                      <a16:creationId xmlns:a16="http://schemas.microsoft.com/office/drawing/2014/main" id="{B8FAC281-8311-408C-B666-3508FC9B3913}"/>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accent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2" name="Freihandform: Form 311">
                  <a:extLst>
                    <a:ext uri="{FF2B5EF4-FFF2-40B4-BE49-F238E27FC236}">
                      <a16:creationId xmlns:a16="http://schemas.microsoft.com/office/drawing/2014/main" id="{F9166EFA-DA05-4435-9F84-04BA7F1D044D}"/>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accent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3" name="Freihandform: Form 312">
                  <a:extLst>
                    <a:ext uri="{FF2B5EF4-FFF2-40B4-BE49-F238E27FC236}">
                      <a16:creationId xmlns:a16="http://schemas.microsoft.com/office/drawing/2014/main" id="{766FB82B-DDB9-4010-8B18-F1824B63434D}"/>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accent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4" name="Freihandform: Form 313">
                  <a:extLst>
                    <a:ext uri="{FF2B5EF4-FFF2-40B4-BE49-F238E27FC236}">
                      <a16:creationId xmlns:a16="http://schemas.microsoft.com/office/drawing/2014/main" id="{0F18A600-FB1B-4F25-BFCC-FFED8700231B}"/>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rgbClr val="D61120"/>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5" name="Freihandform: Form 314">
                  <a:extLst>
                    <a:ext uri="{FF2B5EF4-FFF2-40B4-BE49-F238E27FC236}">
                      <a16:creationId xmlns:a16="http://schemas.microsoft.com/office/drawing/2014/main" id="{45A91798-CC3C-472A-80F5-75B66FF502F6}"/>
                    </a:ext>
                  </a:extLst>
                </p:cNvPr>
                <p:cNvSpPr/>
                <p:nvPr/>
              </p:nvSpPr>
              <p:spPr bwMode="gray">
                <a:xfrm>
                  <a:off x="5480857" y="2011749"/>
                  <a:ext cx="50682" cy="25341"/>
                </a:xfrm>
                <a:custGeom>
                  <a:avLst/>
                  <a:gdLst>
                    <a:gd name="connsiteX0" fmla="*/ 28316 w 53391"/>
                    <a:gd name="connsiteY0" fmla="*/ 22977 h 26695"/>
                    <a:gd name="connsiteX1" fmla="*/ 14968 w 53391"/>
                    <a:gd name="connsiteY1" fmla="*/ 22977 h 26695"/>
                    <a:gd name="connsiteX2" fmla="*/ 4290 w 53391"/>
                    <a:gd name="connsiteY2" fmla="*/ 13634 h 26695"/>
                    <a:gd name="connsiteX3" fmla="*/ 14968 w 53391"/>
                    <a:gd name="connsiteY3" fmla="*/ 4290 h 26695"/>
                    <a:gd name="connsiteX4" fmla="*/ 41664 w 53391"/>
                    <a:gd name="connsiteY4" fmla="*/ 4290 h 26695"/>
                    <a:gd name="connsiteX5" fmla="*/ 51008 w 53391"/>
                    <a:gd name="connsiteY5" fmla="*/ 13634 h 26695"/>
                    <a:gd name="connsiteX6" fmla="*/ 41664 w 53391"/>
                    <a:gd name="connsiteY6" fmla="*/ 22977 h 26695"/>
                    <a:gd name="connsiteX7" fmla="*/ 40329 w 53391"/>
                    <a:gd name="connsiteY7" fmla="*/ 22977 h 26695"/>
                    <a:gd name="connsiteX8" fmla="*/ 28316 w 53391"/>
                    <a:gd name="connsiteY8" fmla="*/ 22977 h 2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91" h="26695">
                      <a:moveTo>
                        <a:pt x="28316" y="22977"/>
                      </a:moveTo>
                      <a:cubicBezTo>
                        <a:pt x="24312" y="22977"/>
                        <a:pt x="18973" y="22977"/>
                        <a:pt x="14968" y="22977"/>
                      </a:cubicBezTo>
                      <a:cubicBezTo>
                        <a:pt x="8294" y="22977"/>
                        <a:pt x="5625" y="20308"/>
                        <a:pt x="4290" y="13634"/>
                      </a:cubicBezTo>
                      <a:cubicBezTo>
                        <a:pt x="4290" y="8294"/>
                        <a:pt x="8294" y="4290"/>
                        <a:pt x="14968" y="4290"/>
                      </a:cubicBezTo>
                      <a:cubicBezTo>
                        <a:pt x="24312" y="4290"/>
                        <a:pt x="33655" y="4290"/>
                        <a:pt x="41664" y="4290"/>
                      </a:cubicBezTo>
                      <a:cubicBezTo>
                        <a:pt x="47003" y="4290"/>
                        <a:pt x="51008" y="6960"/>
                        <a:pt x="51008" y="13634"/>
                      </a:cubicBezTo>
                      <a:cubicBezTo>
                        <a:pt x="51008" y="18973"/>
                        <a:pt x="47003" y="22977"/>
                        <a:pt x="41664" y="22977"/>
                      </a:cubicBezTo>
                      <a:cubicBezTo>
                        <a:pt x="41664" y="22977"/>
                        <a:pt x="40329" y="22977"/>
                        <a:pt x="40329" y="22977"/>
                      </a:cubicBezTo>
                      <a:cubicBezTo>
                        <a:pt x="36325" y="22977"/>
                        <a:pt x="32320" y="22977"/>
                        <a:pt x="28316" y="22977"/>
                      </a:cubicBezTo>
                      <a:close/>
                    </a:path>
                  </a:pathLst>
                </a:custGeom>
                <a:solidFill>
                  <a:schemeClr val="accent1"/>
                </a:solidFill>
                <a:ln w="4082" cap="flat">
                  <a:solidFill>
                    <a:srgbClr val="D61120"/>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6" name="Freihandform: Form 315">
                  <a:extLst>
                    <a:ext uri="{FF2B5EF4-FFF2-40B4-BE49-F238E27FC236}">
                      <a16:creationId xmlns:a16="http://schemas.microsoft.com/office/drawing/2014/main" id="{D66E416A-43BA-46F3-BBB1-E886766E404F}"/>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06" name="Titel 5">
                <a:extLst>
                  <a:ext uri="{FF2B5EF4-FFF2-40B4-BE49-F238E27FC236}">
                    <a16:creationId xmlns:a16="http://schemas.microsoft.com/office/drawing/2014/main" id="{09320828-5041-412A-8DAA-767057842003}"/>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171" name="Gruppieren 319">
              <a:extLst>
                <a:ext uri="{FF2B5EF4-FFF2-40B4-BE49-F238E27FC236}">
                  <a16:creationId xmlns:a16="http://schemas.microsoft.com/office/drawing/2014/main" id="{31C8BB36-6AC9-446A-BD9B-F50303FEA29B}"/>
                </a:ext>
              </a:extLst>
            </p:cNvPr>
            <p:cNvGrpSpPr/>
            <p:nvPr/>
          </p:nvGrpSpPr>
          <p:grpSpPr>
            <a:xfrm>
              <a:off x="5481620" y="1366347"/>
              <a:ext cx="1620000" cy="1777616"/>
              <a:chOff x="6850348" y="1366347"/>
              <a:chExt cx="1620000" cy="1777616"/>
            </a:xfrm>
          </p:grpSpPr>
          <p:grpSp>
            <p:nvGrpSpPr>
              <p:cNvPr id="194" name="Gruppieren 320">
                <a:extLst>
                  <a:ext uri="{FF2B5EF4-FFF2-40B4-BE49-F238E27FC236}">
                    <a16:creationId xmlns:a16="http://schemas.microsoft.com/office/drawing/2014/main" id="{E1B3EB17-1C67-490B-8083-FA2A671B6A77}"/>
                  </a:ext>
                </a:extLst>
              </p:cNvPr>
              <p:cNvGrpSpPr/>
              <p:nvPr/>
            </p:nvGrpSpPr>
            <p:grpSpPr>
              <a:xfrm>
                <a:off x="6989937" y="1486829"/>
                <a:ext cx="1343078" cy="1657134"/>
                <a:chOff x="6989937" y="1486829"/>
                <a:chExt cx="1343078" cy="1657134"/>
              </a:xfrm>
            </p:grpSpPr>
            <p:sp>
              <p:nvSpPr>
                <p:cNvPr id="196" name="Freihandform: Form 322">
                  <a:extLst>
                    <a:ext uri="{FF2B5EF4-FFF2-40B4-BE49-F238E27FC236}">
                      <a16:creationId xmlns:a16="http://schemas.microsoft.com/office/drawing/2014/main" id="{2D94F8A1-8672-4857-B295-1F3280B2B0BB}"/>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rgbClr val="E0DDDD"/>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7" name="Freihandform: Form 323">
                  <a:extLst>
                    <a:ext uri="{FF2B5EF4-FFF2-40B4-BE49-F238E27FC236}">
                      <a16:creationId xmlns:a16="http://schemas.microsoft.com/office/drawing/2014/main" id="{63355D77-0506-4154-A755-09178BD7AB1C}"/>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198" name="Gruppieren 324">
                  <a:extLst>
                    <a:ext uri="{FF2B5EF4-FFF2-40B4-BE49-F238E27FC236}">
                      <a16:creationId xmlns:a16="http://schemas.microsoft.com/office/drawing/2014/main" id="{A6A14217-4E03-4EF3-8897-4BA5F690E103}"/>
                    </a:ext>
                  </a:extLst>
                </p:cNvPr>
                <p:cNvGrpSpPr/>
                <p:nvPr/>
              </p:nvGrpSpPr>
              <p:grpSpPr bwMode="gray">
                <a:xfrm>
                  <a:off x="7509895" y="2852540"/>
                  <a:ext cx="291423" cy="291423"/>
                  <a:chOff x="7843271" y="2552755"/>
                  <a:chExt cx="291423" cy="291423"/>
                </a:xfrm>
              </p:grpSpPr>
              <p:sp>
                <p:nvSpPr>
                  <p:cNvPr id="202" name="Freihandform: Form 328">
                    <a:extLst>
                      <a:ext uri="{FF2B5EF4-FFF2-40B4-BE49-F238E27FC236}">
                        <a16:creationId xmlns:a16="http://schemas.microsoft.com/office/drawing/2014/main" id="{0174E913-A806-4651-B8BC-55727A52A07A}"/>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3" name="Freihandform: Form 329">
                    <a:extLst>
                      <a:ext uri="{FF2B5EF4-FFF2-40B4-BE49-F238E27FC236}">
                        <a16:creationId xmlns:a16="http://schemas.microsoft.com/office/drawing/2014/main" id="{B98BF83D-A2B9-4F61-BEC7-E374E48DFF5B}"/>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rgbClr val="878787"/>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4" name="Freihandform: Form 330">
                    <a:extLst>
                      <a:ext uri="{FF2B5EF4-FFF2-40B4-BE49-F238E27FC236}">
                        <a16:creationId xmlns:a16="http://schemas.microsoft.com/office/drawing/2014/main" id="{63E0D9C1-3214-4558-AD25-4D48551BB451}"/>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99" name="Freihandform: Form 325">
                  <a:extLst>
                    <a:ext uri="{FF2B5EF4-FFF2-40B4-BE49-F238E27FC236}">
                      <a16:creationId xmlns:a16="http://schemas.microsoft.com/office/drawing/2014/main" id="{476CC5C8-ECFA-4EFA-9FB5-BD88F630A994}"/>
                    </a:ext>
                  </a:extLst>
                </p:cNvPr>
                <p:cNvSpPr/>
                <p:nvPr/>
              </p:nvSpPr>
              <p:spPr bwMode="gray">
                <a:xfrm>
                  <a:off x="7566062" y="2051466"/>
                  <a:ext cx="101365" cy="101365"/>
                </a:xfrm>
                <a:custGeom>
                  <a:avLst/>
                  <a:gdLst>
                    <a:gd name="connsiteX0" fmla="*/ 59403 w 106783"/>
                    <a:gd name="connsiteY0" fmla="*/ 104786 h 106783"/>
                    <a:gd name="connsiteX1" fmla="*/ 104786 w 106783"/>
                    <a:gd name="connsiteY1" fmla="*/ 59403 h 106783"/>
                    <a:gd name="connsiteX2" fmla="*/ 59403 w 106783"/>
                    <a:gd name="connsiteY2" fmla="*/ 14020 h 106783"/>
                    <a:gd name="connsiteX3" fmla="*/ 14020 w 106783"/>
                    <a:gd name="connsiteY3" fmla="*/ 59403 h 106783"/>
                    <a:gd name="connsiteX4" fmla="*/ 59403 w 106783"/>
                    <a:gd name="connsiteY4" fmla="*/ 104786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9403" y="104786"/>
                      </a:moveTo>
                      <a:cubicBezTo>
                        <a:pt x="84764" y="104786"/>
                        <a:pt x="104786" y="84764"/>
                        <a:pt x="104786" y="59403"/>
                      </a:cubicBezTo>
                      <a:cubicBezTo>
                        <a:pt x="104786" y="34042"/>
                        <a:pt x="84764" y="14020"/>
                        <a:pt x="59403" y="14020"/>
                      </a:cubicBezTo>
                      <a:cubicBezTo>
                        <a:pt x="34042" y="14020"/>
                        <a:pt x="14020" y="34042"/>
                        <a:pt x="14020" y="59403"/>
                      </a:cubicBezTo>
                      <a:cubicBezTo>
                        <a:pt x="14020" y="83429"/>
                        <a:pt x="34042" y="104786"/>
                        <a:pt x="59403" y="104786"/>
                      </a:cubicBezTo>
                    </a:path>
                  </a:pathLst>
                </a:custGeom>
                <a:solidFill>
                  <a:srgbClr val="E0DDDD"/>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0" name="Freihandform: Form 326">
                  <a:extLst>
                    <a:ext uri="{FF2B5EF4-FFF2-40B4-BE49-F238E27FC236}">
                      <a16:creationId xmlns:a16="http://schemas.microsoft.com/office/drawing/2014/main" id="{7EB96429-ACAE-4825-B047-589A3FAA0052}"/>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accent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1" name="Freihandform: Form 327">
                  <a:extLst>
                    <a:ext uri="{FF2B5EF4-FFF2-40B4-BE49-F238E27FC236}">
                      <a16:creationId xmlns:a16="http://schemas.microsoft.com/office/drawing/2014/main" id="{4D2CF0F5-8678-4ED6-BA82-4D77CE28DDDD}"/>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95" name="Titel 5">
                <a:extLst>
                  <a:ext uri="{FF2B5EF4-FFF2-40B4-BE49-F238E27FC236}">
                    <a16:creationId xmlns:a16="http://schemas.microsoft.com/office/drawing/2014/main" id="{AF81C92A-BFA5-4039-B8FD-854170A87693}"/>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172" name="Gruppieren 331">
              <a:extLst>
                <a:ext uri="{FF2B5EF4-FFF2-40B4-BE49-F238E27FC236}">
                  <a16:creationId xmlns:a16="http://schemas.microsoft.com/office/drawing/2014/main" id="{CF2B3698-0A97-451A-90FF-B0CAE48EC94F}"/>
                </a:ext>
              </a:extLst>
            </p:cNvPr>
            <p:cNvGrpSpPr/>
            <p:nvPr/>
          </p:nvGrpSpPr>
          <p:grpSpPr>
            <a:xfrm>
              <a:off x="7242053" y="1366347"/>
              <a:ext cx="1620000" cy="1775930"/>
              <a:chOff x="8997423" y="1366347"/>
              <a:chExt cx="1620000" cy="1775930"/>
            </a:xfrm>
          </p:grpSpPr>
          <p:sp>
            <p:nvSpPr>
              <p:cNvPr id="183" name="Titel 5">
                <a:extLst>
                  <a:ext uri="{FF2B5EF4-FFF2-40B4-BE49-F238E27FC236}">
                    <a16:creationId xmlns:a16="http://schemas.microsoft.com/office/drawing/2014/main" id="{5FFD9D98-2345-41F8-B14E-8B4340EAA949}"/>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ANALYSIS</a:t>
                </a:r>
              </a:p>
            </p:txBody>
          </p:sp>
          <p:grpSp>
            <p:nvGrpSpPr>
              <p:cNvPr id="184" name="Gruppieren 333">
                <a:extLst>
                  <a:ext uri="{FF2B5EF4-FFF2-40B4-BE49-F238E27FC236}">
                    <a16:creationId xmlns:a16="http://schemas.microsoft.com/office/drawing/2014/main" id="{72EE89D2-4E1A-4899-98EC-259940CD2FF2}"/>
                  </a:ext>
                </a:extLst>
              </p:cNvPr>
              <p:cNvGrpSpPr/>
              <p:nvPr/>
            </p:nvGrpSpPr>
            <p:grpSpPr>
              <a:xfrm>
                <a:off x="9146852" y="1484935"/>
                <a:ext cx="1343078" cy="1657342"/>
                <a:chOff x="9146852" y="1484935"/>
                <a:chExt cx="1343078" cy="1657342"/>
              </a:xfrm>
            </p:grpSpPr>
            <p:sp>
              <p:nvSpPr>
                <p:cNvPr id="185" name="Freeform 17">
                  <a:extLst>
                    <a:ext uri="{FF2B5EF4-FFF2-40B4-BE49-F238E27FC236}">
                      <a16:creationId xmlns:a16="http://schemas.microsoft.com/office/drawing/2014/main" id="{712215BE-5F5E-4C95-AEBA-FC3FD5F01438}"/>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6" name="Freeform 20">
                  <a:extLst>
                    <a:ext uri="{FF2B5EF4-FFF2-40B4-BE49-F238E27FC236}">
                      <a16:creationId xmlns:a16="http://schemas.microsoft.com/office/drawing/2014/main" id="{F3D67F41-09B9-4536-83B3-8D368289CFCD}"/>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rgbClr val="E0DDDD"/>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7" name="Freeform 70">
                  <a:extLst>
                    <a:ext uri="{FF2B5EF4-FFF2-40B4-BE49-F238E27FC236}">
                      <a16:creationId xmlns:a16="http://schemas.microsoft.com/office/drawing/2014/main" id="{9B18E904-093E-47A8-9063-EE0B81834270}"/>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8" name="Freihandform: Form 342">
                  <a:extLst>
                    <a:ext uri="{FF2B5EF4-FFF2-40B4-BE49-F238E27FC236}">
                      <a16:creationId xmlns:a16="http://schemas.microsoft.com/office/drawing/2014/main" id="{5799A8C1-3CDC-4369-B00B-C703C32BDB73}"/>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accent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9" name="Freihandform: Form 343">
                  <a:extLst>
                    <a:ext uri="{FF2B5EF4-FFF2-40B4-BE49-F238E27FC236}">
                      <a16:creationId xmlns:a16="http://schemas.microsoft.com/office/drawing/2014/main" id="{BF550C1B-3063-4A7A-9D7B-3F710ABB7138}"/>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accent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190" name="Gruppieren 344">
                  <a:extLst>
                    <a:ext uri="{FF2B5EF4-FFF2-40B4-BE49-F238E27FC236}">
                      <a16:creationId xmlns:a16="http://schemas.microsoft.com/office/drawing/2014/main" id="{32AD8B21-57A9-4D8F-9953-170032563622}"/>
                    </a:ext>
                  </a:extLst>
                </p:cNvPr>
                <p:cNvGrpSpPr/>
                <p:nvPr/>
              </p:nvGrpSpPr>
              <p:grpSpPr bwMode="gray">
                <a:xfrm>
                  <a:off x="9669000" y="2850854"/>
                  <a:ext cx="291423" cy="291423"/>
                  <a:chOff x="9669000" y="2850854"/>
                  <a:chExt cx="291423" cy="291423"/>
                </a:xfrm>
              </p:grpSpPr>
              <p:sp>
                <p:nvSpPr>
                  <p:cNvPr id="191" name="Freihandform: Form 345">
                    <a:extLst>
                      <a:ext uri="{FF2B5EF4-FFF2-40B4-BE49-F238E27FC236}">
                        <a16:creationId xmlns:a16="http://schemas.microsoft.com/office/drawing/2014/main" id="{7AFE0C73-FAE7-476E-B6DE-53F4C262D9B9}"/>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2" name="Freihandform: Form 346">
                    <a:extLst>
                      <a:ext uri="{FF2B5EF4-FFF2-40B4-BE49-F238E27FC236}">
                        <a16:creationId xmlns:a16="http://schemas.microsoft.com/office/drawing/2014/main" id="{5EDE8E76-CAA8-4DAD-AAB0-7341D5B247ED}"/>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rgbClr val="797979"/>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3" name="Freihandform: Form 347">
                    <a:extLst>
                      <a:ext uri="{FF2B5EF4-FFF2-40B4-BE49-F238E27FC236}">
                        <a16:creationId xmlns:a16="http://schemas.microsoft.com/office/drawing/2014/main" id="{69A63B2D-0C35-4664-9039-D7BB6B5F951E}"/>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173" name="Gruppieren 348">
              <a:extLst>
                <a:ext uri="{FF2B5EF4-FFF2-40B4-BE49-F238E27FC236}">
                  <a16:creationId xmlns:a16="http://schemas.microsoft.com/office/drawing/2014/main" id="{AD2CAE89-B923-4BD5-9BC2-855F819FBCF6}"/>
                </a:ext>
              </a:extLst>
            </p:cNvPr>
            <p:cNvGrpSpPr/>
            <p:nvPr/>
          </p:nvGrpSpPr>
          <p:grpSpPr>
            <a:xfrm>
              <a:off x="200321" y="1364661"/>
              <a:ext cx="1620000" cy="1747154"/>
              <a:chOff x="200321" y="1364661"/>
              <a:chExt cx="1620000" cy="1747154"/>
            </a:xfrm>
          </p:grpSpPr>
          <p:grpSp>
            <p:nvGrpSpPr>
              <p:cNvPr id="174" name="Gruppieren 349">
                <a:extLst>
                  <a:ext uri="{FF2B5EF4-FFF2-40B4-BE49-F238E27FC236}">
                    <a16:creationId xmlns:a16="http://schemas.microsoft.com/office/drawing/2014/main" id="{6C63C11B-8701-47E9-9F37-C81928BDC32F}"/>
                  </a:ext>
                </a:extLst>
              </p:cNvPr>
              <p:cNvGrpSpPr/>
              <p:nvPr/>
            </p:nvGrpSpPr>
            <p:grpSpPr bwMode="gray">
              <a:xfrm>
                <a:off x="464642" y="1660829"/>
                <a:ext cx="1076996" cy="1450986"/>
                <a:chOff x="798018" y="1348358"/>
                <a:chExt cx="1076996" cy="1450986"/>
              </a:xfrm>
            </p:grpSpPr>
            <p:sp>
              <p:nvSpPr>
                <p:cNvPr id="176" name="Freihandform: Form 352">
                  <a:extLst>
                    <a:ext uri="{FF2B5EF4-FFF2-40B4-BE49-F238E27FC236}">
                      <a16:creationId xmlns:a16="http://schemas.microsoft.com/office/drawing/2014/main" id="{505987E3-F976-46DF-AF63-C9D95C819C4B}"/>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rgbClr val="E0DDDD"/>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7" name="Freihandform: Form 353">
                  <a:extLst>
                    <a:ext uri="{FF2B5EF4-FFF2-40B4-BE49-F238E27FC236}">
                      <a16:creationId xmlns:a16="http://schemas.microsoft.com/office/drawing/2014/main" id="{EB796000-65DC-4229-B104-81BA616BCEBC}"/>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8" name="Freihandform: Form 354">
                  <a:extLst>
                    <a:ext uri="{FF2B5EF4-FFF2-40B4-BE49-F238E27FC236}">
                      <a16:creationId xmlns:a16="http://schemas.microsoft.com/office/drawing/2014/main" id="{7131A1E7-99BC-43D7-8511-E0DCA2D2BD90}"/>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rgbClr val="E0DDDD"/>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9" name="Freihandform: Form 355">
                  <a:extLst>
                    <a:ext uri="{FF2B5EF4-FFF2-40B4-BE49-F238E27FC236}">
                      <a16:creationId xmlns:a16="http://schemas.microsoft.com/office/drawing/2014/main" id="{8944EEE8-BAAA-4CF7-A953-4452F1AB4634}"/>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0" name="Freihandform: Form 356">
                  <a:extLst>
                    <a:ext uri="{FF2B5EF4-FFF2-40B4-BE49-F238E27FC236}">
                      <a16:creationId xmlns:a16="http://schemas.microsoft.com/office/drawing/2014/main" id="{78F043EA-EC75-4E20-87BE-B984C5241A13}"/>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rgbClr val="878787"/>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1" name="Freihandform: Form 357">
                  <a:extLst>
                    <a:ext uri="{FF2B5EF4-FFF2-40B4-BE49-F238E27FC236}">
                      <a16:creationId xmlns:a16="http://schemas.microsoft.com/office/drawing/2014/main" id="{ED8797D2-C23B-4494-A13D-E34E2B8A453C}"/>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2" name="Freihandform: Form 358">
                  <a:extLst>
                    <a:ext uri="{FF2B5EF4-FFF2-40B4-BE49-F238E27FC236}">
                      <a16:creationId xmlns:a16="http://schemas.microsoft.com/office/drawing/2014/main" id="{EC92617F-E1A1-4A83-ADDA-DB6FF0B404C9}"/>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accent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75" name="Titel 5">
                <a:extLst>
                  <a:ext uri="{FF2B5EF4-FFF2-40B4-BE49-F238E27FC236}">
                    <a16:creationId xmlns:a16="http://schemas.microsoft.com/office/drawing/2014/main" id="{3542BD3A-43CC-411B-A953-C18A7A90F6DB}"/>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sp>
        <p:nvSpPr>
          <p:cNvPr id="243" name="Inhaltsplatzhalter 4">
            <a:extLst>
              <a:ext uri="{FF2B5EF4-FFF2-40B4-BE49-F238E27FC236}">
                <a16:creationId xmlns:a16="http://schemas.microsoft.com/office/drawing/2014/main" id="{90431EBE-E554-4561-AFEA-CC608F90B87B}"/>
              </a:ext>
            </a:extLst>
          </p:cNvPr>
          <p:cNvSpPr txBox="1">
            <a:spLocks/>
          </p:cNvSpPr>
          <p:nvPr/>
        </p:nvSpPr>
        <p:spPr>
          <a:xfrm>
            <a:off x="9620772" y="2935735"/>
            <a:ext cx="1929919" cy="829514"/>
          </a:xfrm>
          <a:prstGeom prst="rect">
            <a:avLst/>
          </a:prstGeom>
        </p:spPr>
        <p:txBody>
          <a:bodyPr lIns="0" tIns="0" rIns="0" bIns="0" anchor="t"/>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169545" marR="0" lvl="0" indent="-169545"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a:cs typeface="Arial"/>
              </a:rPr>
              <a:t>Data security and lockable enclosures</a:t>
            </a:r>
            <a:endParaRPr kumimoji="0" lang="en-US" sz="1200" b="0" i="0" u="none" strike="noStrike" kern="1200" cap="none" spc="0" normalizeH="0" baseline="0" noProof="0">
              <a:ln>
                <a:noFill/>
              </a:ln>
              <a:solidFill>
                <a:prstClr val="black"/>
              </a:solidFill>
              <a:effectLst/>
              <a:uLnTx/>
              <a:uFillTx/>
              <a:latin typeface="Arial" pitchFamily="34" charset="0"/>
              <a:cs typeface="Arial" pitchFamily="34" charset="0"/>
            </a:endParaRPr>
          </a:p>
          <a:p>
            <a:pPr marL="0" marR="0" lvl="0" indent="0" algn="l" defTabSz="457200" rtl="0" eaLnBrk="0" fontAlgn="base" latinLnBrk="0" hangingPunct="0">
              <a:lnSpc>
                <a:spcPct val="100000"/>
              </a:lnSpc>
              <a:spcBef>
                <a:spcPct val="20000"/>
              </a:spcBef>
              <a:spcAft>
                <a:spcPct val="0"/>
              </a:spcAft>
              <a:buClr>
                <a:srgbClr val="DC202E"/>
              </a:buClr>
              <a:buSzTx/>
              <a:buFont typeface="Arial" panose="020B0604020202020204" pitchFamily="34" charset="0"/>
              <a:buNone/>
              <a:tabLst/>
              <a:defRPr/>
            </a:pPr>
            <a:endParaRPr kumimoji="0" lang="en-US" sz="1200" b="0" i="0" u="none" strike="noStrike" kern="1200" cap="none" spc="0" normalizeH="0" baseline="0" noProof="0">
              <a:ln>
                <a:noFill/>
              </a:ln>
              <a:solidFill>
                <a:prstClr val="black"/>
              </a:solidFill>
              <a:effectLst/>
              <a:uLnTx/>
              <a:uFillTx/>
              <a:latin typeface="Arial" charset="0"/>
              <a:cs typeface="Arial"/>
            </a:endParaRPr>
          </a:p>
        </p:txBody>
      </p:sp>
      <p:pic>
        <p:nvPicPr>
          <p:cNvPr id="92" name="Picture 91">
            <a:extLst>
              <a:ext uri="{FF2B5EF4-FFF2-40B4-BE49-F238E27FC236}">
                <a16:creationId xmlns:a16="http://schemas.microsoft.com/office/drawing/2014/main" id="{B1DD60A1-A0CD-478A-999F-D62A71BC2BD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79499" y="4431306"/>
            <a:ext cx="3292810" cy="1848347"/>
          </a:xfrm>
          <a:prstGeom prst="rect">
            <a:avLst/>
          </a:prstGeom>
        </p:spPr>
      </p:pic>
    </p:spTree>
    <p:extLst>
      <p:ext uri="{BB962C8B-B14F-4D97-AF65-F5344CB8AC3E}">
        <p14:creationId xmlns:p14="http://schemas.microsoft.com/office/powerpoint/2010/main" val="903487069"/>
      </p:ext>
    </p:extLst>
  </p:cSld>
  <p:clrMapOvr>
    <a:masterClrMapping/>
  </p:clrMapOvr>
  <mc:AlternateContent xmlns:mc="http://schemas.openxmlformats.org/markup-compatibility/2006" xmlns:p14="http://schemas.microsoft.com/office/powerpoint/2010/main">
    <mc:Choice Requires="p14">
      <p:transition p14:dur="0" advClick="0"/>
    </mc:Choice>
    <mc:Fallback xmlns="">
      <p:transition advClick="0"/>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60" name="Gruppieren 359">
            <a:extLst>
              <a:ext uri="{FF2B5EF4-FFF2-40B4-BE49-F238E27FC236}">
                <a16:creationId xmlns:a16="http://schemas.microsoft.com/office/drawing/2014/main" id="{7E8D1536-96F0-4DB3-9199-34CBF2FAD857}"/>
              </a:ext>
            </a:extLst>
          </p:cNvPr>
          <p:cNvGrpSpPr/>
          <p:nvPr/>
        </p:nvGrpSpPr>
        <p:grpSpPr>
          <a:xfrm>
            <a:off x="193716" y="2601659"/>
            <a:ext cx="11439657" cy="1779302"/>
            <a:chOff x="200321" y="1364661"/>
            <a:chExt cx="11439657" cy="1779302"/>
          </a:xfrm>
        </p:grpSpPr>
        <p:sp>
          <p:nvSpPr>
            <p:cNvPr id="361" name="Freeform 21">
              <a:extLst>
                <a:ext uri="{FF2B5EF4-FFF2-40B4-BE49-F238E27FC236}">
                  <a16:creationId xmlns:a16="http://schemas.microsoft.com/office/drawing/2014/main" id="{7AA60D35-ABF0-41E2-B4E5-8983239D284A}"/>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endParaRPr lang="en-US"/>
            </a:p>
          </p:txBody>
        </p:sp>
        <p:sp>
          <p:nvSpPr>
            <p:cNvPr id="362" name="Freeform 39">
              <a:extLst>
                <a:ext uri="{FF2B5EF4-FFF2-40B4-BE49-F238E27FC236}">
                  <a16:creationId xmlns:a16="http://schemas.microsoft.com/office/drawing/2014/main" id="{0CCA5219-CD1C-4F2E-A41C-617C09075183}"/>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nvGrpSpPr>
            <p:cNvPr id="363" name="Gruppieren 362">
              <a:extLst>
                <a:ext uri="{FF2B5EF4-FFF2-40B4-BE49-F238E27FC236}">
                  <a16:creationId xmlns:a16="http://schemas.microsoft.com/office/drawing/2014/main" id="{23E3F075-EBA0-42AC-AB84-D97F483D4DAE}"/>
                </a:ext>
              </a:extLst>
            </p:cNvPr>
            <p:cNvGrpSpPr/>
            <p:nvPr/>
          </p:nvGrpSpPr>
          <p:grpSpPr bwMode="gray">
            <a:xfrm>
              <a:off x="9002484" y="1364661"/>
              <a:ext cx="1620000" cy="1777616"/>
              <a:chOff x="9336792" y="1097418"/>
              <a:chExt cx="1620000" cy="1777616"/>
            </a:xfrm>
          </p:grpSpPr>
          <p:sp>
            <p:nvSpPr>
              <p:cNvPr id="434" name="Freeform 17">
                <a:extLst>
                  <a:ext uri="{FF2B5EF4-FFF2-40B4-BE49-F238E27FC236}">
                    <a16:creationId xmlns:a16="http://schemas.microsoft.com/office/drawing/2014/main" id="{63215AA7-F7A8-4C91-AC28-F2B65101FA30}"/>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435" name="Freeform 20">
                <a:extLst>
                  <a:ext uri="{FF2B5EF4-FFF2-40B4-BE49-F238E27FC236}">
                    <a16:creationId xmlns:a16="http://schemas.microsoft.com/office/drawing/2014/main" id="{19BFF113-BFDB-424C-8A07-15A632DC28FF}"/>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grpSp>
            <p:nvGrpSpPr>
              <p:cNvPr id="436" name="Group 106">
                <a:extLst>
                  <a:ext uri="{FF2B5EF4-FFF2-40B4-BE49-F238E27FC236}">
                    <a16:creationId xmlns:a16="http://schemas.microsoft.com/office/drawing/2014/main" id="{662D40B7-4FAE-4CE1-96E9-1FAFA5E6DC01}"/>
                  </a:ext>
                </a:extLst>
              </p:cNvPr>
              <p:cNvGrpSpPr/>
              <p:nvPr/>
            </p:nvGrpSpPr>
            <p:grpSpPr bwMode="gray">
              <a:xfrm>
                <a:off x="10003308" y="2583611"/>
                <a:ext cx="291423" cy="291423"/>
                <a:chOff x="10003308" y="2552167"/>
                <a:chExt cx="291423" cy="291423"/>
              </a:xfrm>
            </p:grpSpPr>
            <p:sp>
              <p:nvSpPr>
                <p:cNvPr id="442" name="Freihandform: Form 441">
                  <a:extLst>
                    <a:ext uri="{FF2B5EF4-FFF2-40B4-BE49-F238E27FC236}">
                      <a16:creationId xmlns:a16="http://schemas.microsoft.com/office/drawing/2014/main" id="{026C40F5-8A0D-4C6F-8E9A-27F4E88E7F33}"/>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443" name="Freihandform: Form 442">
                  <a:extLst>
                    <a:ext uri="{FF2B5EF4-FFF2-40B4-BE49-F238E27FC236}">
                      <a16:creationId xmlns:a16="http://schemas.microsoft.com/office/drawing/2014/main" id="{BE623684-E684-4CFC-BD63-65A0C0923CC3}"/>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444" name="Freihandform: Form 443">
                  <a:extLst>
                    <a:ext uri="{FF2B5EF4-FFF2-40B4-BE49-F238E27FC236}">
                      <a16:creationId xmlns:a16="http://schemas.microsoft.com/office/drawing/2014/main" id="{A79B5855-9947-4A45-BDF9-9BE84B726EC5}"/>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437" name="Freeform 70">
                <a:extLst>
                  <a:ext uri="{FF2B5EF4-FFF2-40B4-BE49-F238E27FC236}">
                    <a16:creationId xmlns:a16="http://schemas.microsoft.com/office/drawing/2014/main" id="{09996A58-FB21-4B16-9B22-8A5BB8FAC347}"/>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438" name="Titel 5">
                <a:extLst>
                  <a:ext uri="{FF2B5EF4-FFF2-40B4-BE49-F238E27FC236}">
                    <a16:creationId xmlns:a16="http://schemas.microsoft.com/office/drawing/2014/main" id="{A02F4811-E8BD-408B-984C-33E95738006B}"/>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CYBERSECURITY</a:t>
                </a:r>
              </a:p>
            </p:txBody>
          </p:sp>
          <p:grpSp>
            <p:nvGrpSpPr>
              <p:cNvPr id="439" name="Gruppieren 438">
                <a:extLst>
                  <a:ext uri="{FF2B5EF4-FFF2-40B4-BE49-F238E27FC236}">
                    <a16:creationId xmlns:a16="http://schemas.microsoft.com/office/drawing/2014/main" id="{88CE8464-2F8D-44F6-9441-92D64C80DFC1}"/>
                  </a:ext>
                </a:extLst>
              </p:cNvPr>
              <p:cNvGrpSpPr/>
              <p:nvPr/>
            </p:nvGrpSpPr>
            <p:grpSpPr bwMode="gray">
              <a:xfrm>
                <a:off x="9973738" y="1690219"/>
                <a:ext cx="339640" cy="402536"/>
                <a:chOff x="11427888" y="1412641"/>
                <a:chExt cx="257175" cy="304800"/>
              </a:xfrm>
            </p:grpSpPr>
            <p:sp>
              <p:nvSpPr>
                <p:cNvPr id="440" name="Freihandform: Form 439">
                  <a:extLst>
                    <a:ext uri="{FF2B5EF4-FFF2-40B4-BE49-F238E27FC236}">
                      <a16:creationId xmlns:a16="http://schemas.microsoft.com/office/drawing/2014/main" id="{AD58A10E-87C7-4A7F-B0C7-8FD33AA683C2}"/>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endParaRPr lang="en-US"/>
                </a:p>
              </p:txBody>
            </p:sp>
            <p:sp>
              <p:nvSpPr>
                <p:cNvPr id="441" name="Freihandform: Form 440">
                  <a:extLst>
                    <a:ext uri="{FF2B5EF4-FFF2-40B4-BE49-F238E27FC236}">
                      <a16:creationId xmlns:a16="http://schemas.microsoft.com/office/drawing/2014/main" id="{A25A5EB4-055A-442C-BBED-CCE3121C59DE}"/>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endParaRPr lang="en-US"/>
                </a:p>
              </p:txBody>
            </p:sp>
          </p:grpSp>
        </p:grpSp>
        <p:grpSp>
          <p:nvGrpSpPr>
            <p:cNvPr id="364" name="Gruppieren 363">
              <a:extLst>
                <a:ext uri="{FF2B5EF4-FFF2-40B4-BE49-F238E27FC236}">
                  <a16:creationId xmlns:a16="http://schemas.microsoft.com/office/drawing/2014/main" id="{E2740C8C-0C9D-487A-A62C-5C28FEF70356}"/>
                </a:ext>
              </a:extLst>
            </p:cNvPr>
            <p:cNvGrpSpPr/>
            <p:nvPr/>
          </p:nvGrpSpPr>
          <p:grpSpPr>
            <a:xfrm>
              <a:off x="1960754" y="1366347"/>
              <a:ext cx="1620000" cy="1745468"/>
              <a:chOff x="2307432" y="1366347"/>
              <a:chExt cx="1620000" cy="1745468"/>
            </a:xfrm>
          </p:grpSpPr>
          <p:grpSp>
            <p:nvGrpSpPr>
              <p:cNvPr id="422" name="Gruppieren 421">
                <a:extLst>
                  <a:ext uri="{FF2B5EF4-FFF2-40B4-BE49-F238E27FC236}">
                    <a16:creationId xmlns:a16="http://schemas.microsoft.com/office/drawing/2014/main" id="{B7621958-FB8D-43B2-95EB-26897EA305EF}"/>
                  </a:ext>
                </a:extLst>
              </p:cNvPr>
              <p:cNvGrpSpPr/>
              <p:nvPr/>
            </p:nvGrpSpPr>
            <p:grpSpPr bwMode="gray">
              <a:xfrm>
                <a:off x="2573021" y="1660829"/>
                <a:ext cx="1076996" cy="1450986"/>
                <a:chOff x="2906397" y="1348358"/>
                <a:chExt cx="1076996" cy="1450986"/>
              </a:xfrm>
            </p:grpSpPr>
            <p:sp>
              <p:nvSpPr>
                <p:cNvPr id="424" name="Freihandform: Form 423">
                  <a:extLst>
                    <a:ext uri="{FF2B5EF4-FFF2-40B4-BE49-F238E27FC236}">
                      <a16:creationId xmlns:a16="http://schemas.microsoft.com/office/drawing/2014/main" id="{A0A318F9-A5F5-4B0E-BCDF-A43A26F677FA}"/>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431" name="Freihandform: Form 430">
                  <a:extLst>
                    <a:ext uri="{FF2B5EF4-FFF2-40B4-BE49-F238E27FC236}">
                      <a16:creationId xmlns:a16="http://schemas.microsoft.com/office/drawing/2014/main" id="{DED40234-2F31-47AC-887D-760B172412A6}"/>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endParaRPr lang="en-US"/>
                </a:p>
              </p:txBody>
            </p:sp>
            <p:sp>
              <p:nvSpPr>
                <p:cNvPr id="433" name="Freihandform: Form 432">
                  <a:extLst>
                    <a:ext uri="{FF2B5EF4-FFF2-40B4-BE49-F238E27FC236}">
                      <a16:creationId xmlns:a16="http://schemas.microsoft.com/office/drawing/2014/main" id="{66AE1E54-7404-4823-B44D-8AF1BE0F5A9B}"/>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endParaRPr lang="en-US"/>
                </a:p>
              </p:txBody>
            </p:sp>
            <p:sp>
              <p:nvSpPr>
                <p:cNvPr id="425" name="Freihandform: Form 424">
                  <a:extLst>
                    <a:ext uri="{FF2B5EF4-FFF2-40B4-BE49-F238E27FC236}">
                      <a16:creationId xmlns:a16="http://schemas.microsoft.com/office/drawing/2014/main" id="{DBD56140-BCF7-4EEC-84C8-5907FF374CBD}"/>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426" name="Freihandform: Form 425">
                  <a:extLst>
                    <a:ext uri="{FF2B5EF4-FFF2-40B4-BE49-F238E27FC236}">
                      <a16:creationId xmlns:a16="http://schemas.microsoft.com/office/drawing/2014/main" id="{B66B2A47-913C-46B3-B81A-DA43293B3BF0}"/>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427" name="Freihandform: Form 426">
                  <a:extLst>
                    <a:ext uri="{FF2B5EF4-FFF2-40B4-BE49-F238E27FC236}">
                      <a16:creationId xmlns:a16="http://schemas.microsoft.com/office/drawing/2014/main" id="{591A783B-792F-4205-B930-053D0AE83DAD}"/>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428" name="Freihandform: Form 427">
                  <a:extLst>
                    <a:ext uri="{FF2B5EF4-FFF2-40B4-BE49-F238E27FC236}">
                      <a16:creationId xmlns:a16="http://schemas.microsoft.com/office/drawing/2014/main" id="{8FD8FC14-E668-4CA3-9C20-913B23DD96B0}"/>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429" name="Freihandform: Form 428">
                  <a:extLst>
                    <a:ext uri="{FF2B5EF4-FFF2-40B4-BE49-F238E27FC236}">
                      <a16:creationId xmlns:a16="http://schemas.microsoft.com/office/drawing/2014/main" id="{5D6D03A6-6BC0-4BCD-8E87-819942392B2B}"/>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423" name="Titel 5">
                <a:extLst>
                  <a:ext uri="{FF2B5EF4-FFF2-40B4-BE49-F238E27FC236}">
                    <a16:creationId xmlns:a16="http://schemas.microsoft.com/office/drawing/2014/main" id="{776D5F6F-ED74-4E29-AE96-BC09BE8F322A}"/>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INSTALL</a:t>
                </a:r>
              </a:p>
            </p:txBody>
          </p:sp>
        </p:grpSp>
        <p:grpSp>
          <p:nvGrpSpPr>
            <p:cNvPr id="365" name="Gruppieren 364">
              <a:extLst>
                <a:ext uri="{FF2B5EF4-FFF2-40B4-BE49-F238E27FC236}">
                  <a16:creationId xmlns:a16="http://schemas.microsoft.com/office/drawing/2014/main" id="{03AA663B-34B7-4C66-8058-41AAB89DC3B7}"/>
                </a:ext>
              </a:extLst>
            </p:cNvPr>
            <p:cNvGrpSpPr/>
            <p:nvPr/>
          </p:nvGrpSpPr>
          <p:grpSpPr>
            <a:xfrm>
              <a:off x="3721187" y="1366347"/>
              <a:ext cx="1620000" cy="1777616"/>
              <a:chOff x="4703434" y="1366347"/>
              <a:chExt cx="1620000" cy="1777616"/>
            </a:xfrm>
          </p:grpSpPr>
          <p:grpSp>
            <p:nvGrpSpPr>
              <p:cNvPr id="407" name="Gruppieren 406">
                <a:extLst>
                  <a:ext uri="{FF2B5EF4-FFF2-40B4-BE49-F238E27FC236}">
                    <a16:creationId xmlns:a16="http://schemas.microsoft.com/office/drawing/2014/main" id="{23041CE1-E64C-4E6E-931E-A225E554D769}"/>
                  </a:ext>
                </a:extLst>
              </p:cNvPr>
              <p:cNvGrpSpPr/>
              <p:nvPr/>
            </p:nvGrpSpPr>
            <p:grpSpPr>
              <a:xfrm>
                <a:off x="4965221" y="1660829"/>
                <a:ext cx="1076996" cy="1483134"/>
                <a:chOff x="4965221" y="1660829"/>
                <a:chExt cx="1076996" cy="1483134"/>
              </a:xfrm>
            </p:grpSpPr>
            <p:sp>
              <p:nvSpPr>
                <p:cNvPr id="409" name="Freihandform: Form 408">
                  <a:extLst>
                    <a:ext uri="{FF2B5EF4-FFF2-40B4-BE49-F238E27FC236}">
                      <a16:creationId xmlns:a16="http://schemas.microsoft.com/office/drawing/2014/main" id="{F089C894-5373-493B-8AB8-288890606E08}"/>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410" name="Freihandform: Form 409">
                  <a:extLst>
                    <a:ext uri="{FF2B5EF4-FFF2-40B4-BE49-F238E27FC236}">
                      <a16:creationId xmlns:a16="http://schemas.microsoft.com/office/drawing/2014/main" id="{9E8C4BA8-DE39-4C72-B0E5-B0FD6CD960E0}"/>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grpSp>
              <p:nvGrpSpPr>
                <p:cNvPr id="411" name="Gruppieren 410">
                  <a:extLst>
                    <a:ext uri="{FF2B5EF4-FFF2-40B4-BE49-F238E27FC236}">
                      <a16:creationId xmlns:a16="http://schemas.microsoft.com/office/drawing/2014/main" id="{0570EAF7-4220-4340-86D8-79E8843D6593}"/>
                    </a:ext>
                  </a:extLst>
                </p:cNvPr>
                <p:cNvGrpSpPr/>
                <p:nvPr/>
              </p:nvGrpSpPr>
              <p:grpSpPr bwMode="gray">
                <a:xfrm>
                  <a:off x="5367763" y="2877882"/>
                  <a:ext cx="266081" cy="266081"/>
                  <a:chOff x="5701139" y="2608953"/>
                  <a:chExt cx="266081" cy="266081"/>
                </a:xfrm>
              </p:grpSpPr>
              <p:sp>
                <p:nvSpPr>
                  <p:cNvPr id="419" name="Freihandform: Form 418">
                    <a:extLst>
                      <a:ext uri="{FF2B5EF4-FFF2-40B4-BE49-F238E27FC236}">
                        <a16:creationId xmlns:a16="http://schemas.microsoft.com/office/drawing/2014/main" id="{3B44BBB9-BF6A-43E0-BEF8-8CDE53BA8FC9}"/>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endParaRPr lang="en-US"/>
                  </a:p>
                </p:txBody>
              </p:sp>
              <p:sp>
                <p:nvSpPr>
                  <p:cNvPr id="420" name="Freihandform: Form 419">
                    <a:extLst>
                      <a:ext uri="{FF2B5EF4-FFF2-40B4-BE49-F238E27FC236}">
                        <a16:creationId xmlns:a16="http://schemas.microsoft.com/office/drawing/2014/main" id="{BA8B913F-ED4B-486F-9E3B-B31114EB3D11}"/>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421" name="Freihandform: Form 420">
                    <a:extLst>
                      <a:ext uri="{FF2B5EF4-FFF2-40B4-BE49-F238E27FC236}">
                        <a16:creationId xmlns:a16="http://schemas.microsoft.com/office/drawing/2014/main" id="{8EE8D73A-BCE8-4FE3-B4C1-7DFD358DFFA1}"/>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412" name="Freihandform: Form 411">
                  <a:extLst>
                    <a:ext uri="{FF2B5EF4-FFF2-40B4-BE49-F238E27FC236}">
                      <a16:creationId xmlns:a16="http://schemas.microsoft.com/office/drawing/2014/main" id="{E7A0B877-9037-4FDB-9C27-0BC49E5B52D0}"/>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algn="ctr"/>
                  <a:endParaRPr lang="en-US"/>
                </a:p>
              </p:txBody>
            </p:sp>
            <p:sp>
              <p:nvSpPr>
                <p:cNvPr id="413" name="Freihandform: Form 412">
                  <a:extLst>
                    <a:ext uri="{FF2B5EF4-FFF2-40B4-BE49-F238E27FC236}">
                      <a16:creationId xmlns:a16="http://schemas.microsoft.com/office/drawing/2014/main" id="{76D64A25-F75B-4B16-B6CD-555E674C181A}"/>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algn="ctr"/>
                  <a:endParaRPr lang="en-US"/>
                </a:p>
              </p:txBody>
            </p:sp>
            <p:sp>
              <p:nvSpPr>
                <p:cNvPr id="414" name="Freihandform: Form 413">
                  <a:extLst>
                    <a:ext uri="{FF2B5EF4-FFF2-40B4-BE49-F238E27FC236}">
                      <a16:creationId xmlns:a16="http://schemas.microsoft.com/office/drawing/2014/main" id="{C5420C60-B008-4144-A4F9-43709D41259A}"/>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algn="ctr"/>
                  <a:endParaRPr lang="en-US"/>
                </a:p>
              </p:txBody>
            </p:sp>
            <p:sp>
              <p:nvSpPr>
                <p:cNvPr id="415" name="Freihandform: Form 414">
                  <a:extLst>
                    <a:ext uri="{FF2B5EF4-FFF2-40B4-BE49-F238E27FC236}">
                      <a16:creationId xmlns:a16="http://schemas.microsoft.com/office/drawing/2014/main" id="{C4B3F18B-65E6-4884-8A85-310F203ADCE7}"/>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algn="ctr"/>
                  <a:endParaRPr lang="en-US"/>
                </a:p>
              </p:txBody>
            </p:sp>
            <p:sp>
              <p:nvSpPr>
                <p:cNvPr id="416" name="Freihandform: Form 415">
                  <a:extLst>
                    <a:ext uri="{FF2B5EF4-FFF2-40B4-BE49-F238E27FC236}">
                      <a16:creationId xmlns:a16="http://schemas.microsoft.com/office/drawing/2014/main" id="{E0FCFE46-69B5-40D1-BFD3-4712E0FBFF58}"/>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algn="ctr"/>
                  <a:endParaRPr lang="en-US"/>
                </a:p>
              </p:txBody>
            </p:sp>
            <p:sp>
              <p:nvSpPr>
                <p:cNvPr id="418" name="Freihandform: Form 417">
                  <a:extLst>
                    <a:ext uri="{FF2B5EF4-FFF2-40B4-BE49-F238E27FC236}">
                      <a16:creationId xmlns:a16="http://schemas.microsoft.com/office/drawing/2014/main" id="{7963D291-3295-4635-8CF2-7F3B8216F69E}"/>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408" name="Titel 5">
                <a:extLst>
                  <a:ext uri="{FF2B5EF4-FFF2-40B4-BE49-F238E27FC236}">
                    <a16:creationId xmlns:a16="http://schemas.microsoft.com/office/drawing/2014/main" id="{6BC5C099-8D71-4673-B22B-F7D43E43AD79}"/>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COMMISSION</a:t>
                </a:r>
              </a:p>
            </p:txBody>
          </p:sp>
        </p:grpSp>
        <p:grpSp>
          <p:nvGrpSpPr>
            <p:cNvPr id="366" name="Gruppieren 365">
              <a:extLst>
                <a:ext uri="{FF2B5EF4-FFF2-40B4-BE49-F238E27FC236}">
                  <a16:creationId xmlns:a16="http://schemas.microsoft.com/office/drawing/2014/main" id="{390FA838-68AE-4349-83E9-48CEDFC51610}"/>
                </a:ext>
              </a:extLst>
            </p:cNvPr>
            <p:cNvGrpSpPr/>
            <p:nvPr/>
          </p:nvGrpSpPr>
          <p:grpSpPr>
            <a:xfrm>
              <a:off x="5481620" y="1366347"/>
              <a:ext cx="1620000" cy="1777616"/>
              <a:chOff x="6850348" y="1366347"/>
              <a:chExt cx="1620000" cy="1777616"/>
            </a:xfrm>
          </p:grpSpPr>
          <p:grpSp>
            <p:nvGrpSpPr>
              <p:cNvPr id="396" name="Gruppieren 395">
                <a:extLst>
                  <a:ext uri="{FF2B5EF4-FFF2-40B4-BE49-F238E27FC236}">
                    <a16:creationId xmlns:a16="http://schemas.microsoft.com/office/drawing/2014/main" id="{3BAA3EA1-928E-494D-B65D-627E50946209}"/>
                  </a:ext>
                </a:extLst>
              </p:cNvPr>
              <p:cNvGrpSpPr/>
              <p:nvPr/>
            </p:nvGrpSpPr>
            <p:grpSpPr>
              <a:xfrm>
                <a:off x="6989937" y="1486829"/>
                <a:ext cx="1343078" cy="1657134"/>
                <a:chOff x="6989937" y="1486829"/>
                <a:chExt cx="1343078" cy="1657134"/>
              </a:xfrm>
            </p:grpSpPr>
            <p:sp>
              <p:nvSpPr>
                <p:cNvPr id="398" name="Freihandform: Form 397">
                  <a:extLst>
                    <a:ext uri="{FF2B5EF4-FFF2-40B4-BE49-F238E27FC236}">
                      <a16:creationId xmlns:a16="http://schemas.microsoft.com/office/drawing/2014/main" id="{9A0ABF72-C404-46DD-B8A3-99E166C2F9DD}"/>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399" name="Freihandform: Form 398">
                  <a:extLst>
                    <a:ext uri="{FF2B5EF4-FFF2-40B4-BE49-F238E27FC236}">
                      <a16:creationId xmlns:a16="http://schemas.microsoft.com/office/drawing/2014/main" id="{66F38A29-5AC9-4E77-BEEB-67A9CAA7740F}"/>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nvGrpSpPr>
                <p:cNvPr id="400" name="Gruppieren 399">
                  <a:extLst>
                    <a:ext uri="{FF2B5EF4-FFF2-40B4-BE49-F238E27FC236}">
                      <a16:creationId xmlns:a16="http://schemas.microsoft.com/office/drawing/2014/main" id="{046522A1-0AAE-4E09-AD3D-08212BFE69AD}"/>
                    </a:ext>
                  </a:extLst>
                </p:cNvPr>
                <p:cNvGrpSpPr/>
                <p:nvPr/>
              </p:nvGrpSpPr>
              <p:grpSpPr bwMode="gray">
                <a:xfrm>
                  <a:off x="7509895" y="2852540"/>
                  <a:ext cx="291423" cy="291423"/>
                  <a:chOff x="7843271" y="2552755"/>
                  <a:chExt cx="291423" cy="291423"/>
                </a:xfrm>
              </p:grpSpPr>
              <p:sp>
                <p:nvSpPr>
                  <p:cNvPr id="404" name="Freihandform: Form 403">
                    <a:extLst>
                      <a:ext uri="{FF2B5EF4-FFF2-40B4-BE49-F238E27FC236}">
                        <a16:creationId xmlns:a16="http://schemas.microsoft.com/office/drawing/2014/main" id="{BC08D384-9848-4BBA-9908-4FB1B15F73B0}"/>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endParaRPr lang="en-US"/>
                  </a:p>
                </p:txBody>
              </p:sp>
              <p:sp>
                <p:nvSpPr>
                  <p:cNvPr id="405" name="Freihandform: Form 404">
                    <a:extLst>
                      <a:ext uri="{FF2B5EF4-FFF2-40B4-BE49-F238E27FC236}">
                        <a16:creationId xmlns:a16="http://schemas.microsoft.com/office/drawing/2014/main" id="{3E8D4D00-0DE3-428F-A58E-3CAA81A37A8A}"/>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406" name="Freihandform: Form 405">
                    <a:extLst>
                      <a:ext uri="{FF2B5EF4-FFF2-40B4-BE49-F238E27FC236}">
                        <a16:creationId xmlns:a16="http://schemas.microsoft.com/office/drawing/2014/main" id="{178AC24F-3385-404B-8ED0-9759EBAB62E9}"/>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402" name="Freihandform: Form 401">
                  <a:extLst>
                    <a:ext uri="{FF2B5EF4-FFF2-40B4-BE49-F238E27FC236}">
                      <a16:creationId xmlns:a16="http://schemas.microsoft.com/office/drawing/2014/main" id="{9FC78A8A-FDCC-4219-AADA-341AB188886C}"/>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algn="ctr"/>
                  <a:endParaRPr lang="en-US"/>
                </a:p>
              </p:txBody>
            </p:sp>
            <p:sp>
              <p:nvSpPr>
                <p:cNvPr id="403" name="Freihandform: Form 402">
                  <a:extLst>
                    <a:ext uri="{FF2B5EF4-FFF2-40B4-BE49-F238E27FC236}">
                      <a16:creationId xmlns:a16="http://schemas.microsoft.com/office/drawing/2014/main" id="{F9006046-6AEE-4D10-8D3B-B68A14CFF9B6}"/>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397" name="Titel 5">
                <a:extLst>
                  <a:ext uri="{FF2B5EF4-FFF2-40B4-BE49-F238E27FC236}">
                    <a16:creationId xmlns:a16="http://schemas.microsoft.com/office/drawing/2014/main" id="{1F6E335C-9203-4899-ACC8-FF34562BF63C}"/>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OPERATE</a:t>
                </a:r>
              </a:p>
            </p:txBody>
          </p:sp>
        </p:grpSp>
        <p:grpSp>
          <p:nvGrpSpPr>
            <p:cNvPr id="367" name="Gruppieren 366">
              <a:extLst>
                <a:ext uri="{FF2B5EF4-FFF2-40B4-BE49-F238E27FC236}">
                  <a16:creationId xmlns:a16="http://schemas.microsoft.com/office/drawing/2014/main" id="{9988477B-3E38-4997-9BFA-96C3C3BCAE3C}"/>
                </a:ext>
              </a:extLst>
            </p:cNvPr>
            <p:cNvGrpSpPr/>
            <p:nvPr/>
          </p:nvGrpSpPr>
          <p:grpSpPr>
            <a:xfrm>
              <a:off x="7242053" y="1366347"/>
              <a:ext cx="1620000" cy="1775930"/>
              <a:chOff x="8997423" y="1366347"/>
              <a:chExt cx="1620000" cy="1775930"/>
            </a:xfrm>
          </p:grpSpPr>
          <p:sp>
            <p:nvSpPr>
              <p:cNvPr id="378" name="Titel 5">
                <a:extLst>
                  <a:ext uri="{FF2B5EF4-FFF2-40B4-BE49-F238E27FC236}">
                    <a16:creationId xmlns:a16="http://schemas.microsoft.com/office/drawing/2014/main" id="{6D84D65C-08DD-4B8C-A215-28CCFE73F61A}"/>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ANALYSE</a:t>
                </a:r>
              </a:p>
            </p:txBody>
          </p:sp>
          <p:grpSp>
            <p:nvGrpSpPr>
              <p:cNvPr id="379" name="Gruppieren 378">
                <a:extLst>
                  <a:ext uri="{FF2B5EF4-FFF2-40B4-BE49-F238E27FC236}">
                    <a16:creationId xmlns:a16="http://schemas.microsoft.com/office/drawing/2014/main" id="{72FE7EAE-4F27-4D2F-B4D7-CF14E2001687}"/>
                  </a:ext>
                </a:extLst>
              </p:cNvPr>
              <p:cNvGrpSpPr/>
              <p:nvPr/>
            </p:nvGrpSpPr>
            <p:grpSpPr>
              <a:xfrm>
                <a:off x="9146852" y="1484935"/>
                <a:ext cx="1343078" cy="1657342"/>
                <a:chOff x="9146852" y="1484935"/>
                <a:chExt cx="1343078" cy="1657342"/>
              </a:xfrm>
            </p:grpSpPr>
            <p:sp>
              <p:nvSpPr>
                <p:cNvPr id="381" name="Freeform 17">
                  <a:extLst>
                    <a:ext uri="{FF2B5EF4-FFF2-40B4-BE49-F238E27FC236}">
                      <a16:creationId xmlns:a16="http://schemas.microsoft.com/office/drawing/2014/main" id="{19ED25E9-01ED-4AAF-9C74-2C3096BE3476}"/>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83" name="Freeform 20">
                  <a:extLst>
                    <a:ext uri="{FF2B5EF4-FFF2-40B4-BE49-F238E27FC236}">
                      <a16:creationId xmlns:a16="http://schemas.microsoft.com/office/drawing/2014/main" id="{50CD1D78-0F92-463C-8EF2-6DB7AD8CE212}"/>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389" name="Freeform 70">
                  <a:extLst>
                    <a:ext uri="{FF2B5EF4-FFF2-40B4-BE49-F238E27FC236}">
                      <a16:creationId xmlns:a16="http://schemas.microsoft.com/office/drawing/2014/main" id="{22959706-4CD5-4A97-B0D3-6472D3129B54}"/>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90" name="Freihandform: Form 389">
                  <a:extLst>
                    <a:ext uri="{FF2B5EF4-FFF2-40B4-BE49-F238E27FC236}">
                      <a16:creationId xmlns:a16="http://schemas.microsoft.com/office/drawing/2014/main" id="{EC293ABB-1965-4B2E-ABBA-FA7E60D38E28}"/>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algn="ctr"/>
                  <a:endParaRPr lang="en-US"/>
                </a:p>
              </p:txBody>
            </p:sp>
            <p:sp>
              <p:nvSpPr>
                <p:cNvPr id="391" name="Freihandform: Form 390">
                  <a:extLst>
                    <a:ext uri="{FF2B5EF4-FFF2-40B4-BE49-F238E27FC236}">
                      <a16:creationId xmlns:a16="http://schemas.microsoft.com/office/drawing/2014/main" id="{ED8B0CD5-FCFD-4E6E-AE18-09A09548A7B6}"/>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algn="ctr"/>
                  <a:endParaRPr lang="en-US"/>
                </a:p>
              </p:txBody>
            </p:sp>
            <p:grpSp>
              <p:nvGrpSpPr>
                <p:cNvPr id="392" name="Gruppieren 391">
                  <a:extLst>
                    <a:ext uri="{FF2B5EF4-FFF2-40B4-BE49-F238E27FC236}">
                      <a16:creationId xmlns:a16="http://schemas.microsoft.com/office/drawing/2014/main" id="{831B74B0-AF7E-449B-B2DB-9FFB1952F9D1}"/>
                    </a:ext>
                  </a:extLst>
                </p:cNvPr>
                <p:cNvGrpSpPr/>
                <p:nvPr/>
              </p:nvGrpSpPr>
              <p:grpSpPr bwMode="gray">
                <a:xfrm>
                  <a:off x="9669000" y="2850854"/>
                  <a:ext cx="291423" cy="291423"/>
                  <a:chOff x="9669000" y="2850854"/>
                  <a:chExt cx="291423" cy="291423"/>
                </a:xfrm>
              </p:grpSpPr>
              <p:sp>
                <p:nvSpPr>
                  <p:cNvPr id="393" name="Freihandform: Form 392">
                    <a:extLst>
                      <a:ext uri="{FF2B5EF4-FFF2-40B4-BE49-F238E27FC236}">
                        <a16:creationId xmlns:a16="http://schemas.microsoft.com/office/drawing/2014/main" id="{55EC7925-AB91-42ED-A8EA-BE7086447C22}"/>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394" name="Freihandform: Form 393">
                    <a:extLst>
                      <a:ext uri="{FF2B5EF4-FFF2-40B4-BE49-F238E27FC236}">
                        <a16:creationId xmlns:a16="http://schemas.microsoft.com/office/drawing/2014/main" id="{7F1E4AC9-E89C-47B2-9340-3970EA3F1570}"/>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395" name="Freihandform: Form 394">
                    <a:extLst>
                      <a:ext uri="{FF2B5EF4-FFF2-40B4-BE49-F238E27FC236}">
                        <a16:creationId xmlns:a16="http://schemas.microsoft.com/office/drawing/2014/main" id="{DA085D13-1B3B-4A25-B157-C9C14B0F3526}"/>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grpSp>
        </p:grpSp>
        <p:grpSp>
          <p:nvGrpSpPr>
            <p:cNvPr id="368" name="Gruppieren 367">
              <a:extLst>
                <a:ext uri="{FF2B5EF4-FFF2-40B4-BE49-F238E27FC236}">
                  <a16:creationId xmlns:a16="http://schemas.microsoft.com/office/drawing/2014/main" id="{55BD70E3-9256-4340-AFF1-FD6A35DC93A4}"/>
                </a:ext>
              </a:extLst>
            </p:cNvPr>
            <p:cNvGrpSpPr/>
            <p:nvPr/>
          </p:nvGrpSpPr>
          <p:grpSpPr>
            <a:xfrm>
              <a:off x="200321" y="1364661"/>
              <a:ext cx="1620000" cy="1747154"/>
              <a:chOff x="200321" y="1364661"/>
              <a:chExt cx="1620000" cy="1747154"/>
            </a:xfrm>
          </p:grpSpPr>
          <p:grpSp>
            <p:nvGrpSpPr>
              <p:cNvPr id="369" name="Gruppieren 368">
                <a:extLst>
                  <a:ext uri="{FF2B5EF4-FFF2-40B4-BE49-F238E27FC236}">
                    <a16:creationId xmlns:a16="http://schemas.microsoft.com/office/drawing/2014/main" id="{62BEFD81-E31E-4696-AF2D-687B4176274D}"/>
                  </a:ext>
                </a:extLst>
              </p:cNvPr>
              <p:cNvGrpSpPr/>
              <p:nvPr/>
            </p:nvGrpSpPr>
            <p:grpSpPr bwMode="gray">
              <a:xfrm>
                <a:off x="464642" y="1660829"/>
                <a:ext cx="1076996" cy="1450986"/>
                <a:chOff x="798018" y="1348358"/>
                <a:chExt cx="1076996" cy="1450986"/>
              </a:xfrm>
            </p:grpSpPr>
            <p:sp>
              <p:nvSpPr>
                <p:cNvPr id="371" name="Freihandform: Form 370">
                  <a:extLst>
                    <a:ext uri="{FF2B5EF4-FFF2-40B4-BE49-F238E27FC236}">
                      <a16:creationId xmlns:a16="http://schemas.microsoft.com/office/drawing/2014/main" id="{20EC6A87-8D96-473C-8149-8E5E6EB7D7FC}"/>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endParaRPr lang="en-US"/>
                </a:p>
              </p:txBody>
            </p:sp>
            <p:sp>
              <p:nvSpPr>
                <p:cNvPr id="372" name="Freihandform: Form 371">
                  <a:extLst>
                    <a:ext uri="{FF2B5EF4-FFF2-40B4-BE49-F238E27FC236}">
                      <a16:creationId xmlns:a16="http://schemas.microsoft.com/office/drawing/2014/main" id="{1A0AE65B-0CDB-4DD2-8E1B-F00C512906F1}"/>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1"/>
                </a:solidFill>
                <a:ln w="13339" cap="flat">
                  <a:noFill/>
                  <a:prstDash val="solid"/>
                  <a:miter/>
                </a:ln>
              </p:spPr>
              <p:txBody>
                <a:bodyPr rtlCol="0" anchor="ctr"/>
                <a:lstStyle/>
                <a:p>
                  <a:endParaRPr lang="en-US"/>
                </a:p>
              </p:txBody>
            </p:sp>
            <p:sp>
              <p:nvSpPr>
                <p:cNvPr id="373" name="Freihandform: Form 372">
                  <a:extLst>
                    <a:ext uri="{FF2B5EF4-FFF2-40B4-BE49-F238E27FC236}">
                      <a16:creationId xmlns:a16="http://schemas.microsoft.com/office/drawing/2014/main" id="{61F659C2-9ACA-4845-9690-912BF37BB053}"/>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1"/>
                </a:solidFill>
                <a:ln w="13339" cap="flat">
                  <a:noFill/>
                  <a:prstDash val="solid"/>
                  <a:miter/>
                </a:ln>
              </p:spPr>
              <p:txBody>
                <a:bodyPr rtlCol="0" anchor="ctr"/>
                <a:lstStyle/>
                <a:p>
                  <a:endParaRPr lang="en-US"/>
                </a:p>
              </p:txBody>
            </p:sp>
            <p:sp>
              <p:nvSpPr>
                <p:cNvPr id="374" name="Freihandform: Form 373">
                  <a:extLst>
                    <a:ext uri="{FF2B5EF4-FFF2-40B4-BE49-F238E27FC236}">
                      <a16:creationId xmlns:a16="http://schemas.microsoft.com/office/drawing/2014/main" id="{3B5F057F-0FDF-45FC-A0B1-3B587FD9D25A}"/>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endParaRPr lang="en-US"/>
                </a:p>
              </p:txBody>
            </p:sp>
            <p:sp>
              <p:nvSpPr>
                <p:cNvPr id="375" name="Freihandform: Form 374">
                  <a:extLst>
                    <a:ext uri="{FF2B5EF4-FFF2-40B4-BE49-F238E27FC236}">
                      <a16:creationId xmlns:a16="http://schemas.microsoft.com/office/drawing/2014/main" id="{5F7DB14C-5D38-43A1-9453-685A5D3E1957}"/>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1"/>
                  </a:solidFill>
                  <a:prstDash val="solid"/>
                  <a:miter/>
                </a:ln>
              </p:spPr>
              <p:txBody>
                <a:bodyPr rtlCol="0" anchor="ctr"/>
                <a:lstStyle/>
                <a:p>
                  <a:endParaRPr lang="en-US"/>
                </a:p>
              </p:txBody>
            </p:sp>
            <p:sp>
              <p:nvSpPr>
                <p:cNvPr id="376" name="Freihandform: Form 375">
                  <a:extLst>
                    <a:ext uri="{FF2B5EF4-FFF2-40B4-BE49-F238E27FC236}">
                      <a16:creationId xmlns:a16="http://schemas.microsoft.com/office/drawing/2014/main" id="{4B385EEB-3910-4880-A529-34BD0766E83F}"/>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sp>
              <p:nvSpPr>
                <p:cNvPr id="377" name="Freihandform: Form 376">
                  <a:extLst>
                    <a:ext uri="{FF2B5EF4-FFF2-40B4-BE49-F238E27FC236}">
                      <a16:creationId xmlns:a16="http://schemas.microsoft.com/office/drawing/2014/main" id="{91E71C9F-153F-42CB-B791-67F9542D633E}"/>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endParaRPr lang="en-US"/>
                </a:p>
              </p:txBody>
            </p:sp>
          </p:grpSp>
          <p:sp>
            <p:nvSpPr>
              <p:cNvPr id="370" name="Titel 5">
                <a:extLst>
                  <a:ext uri="{FF2B5EF4-FFF2-40B4-BE49-F238E27FC236}">
                    <a16:creationId xmlns:a16="http://schemas.microsoft.com/office/drawing/2014/main" id="{602A4828-EF2A-46C6-BFA0-05685CCBD459}"/>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DESIGN</a:t>
                </a:r>
              </a:p>
            </p:txBody>
          </p:sp>
        </p:grpSp>
      </p:grpSp>
      <p:grpSp>
        <p:nvGrpSpPr>
          <p:cNvPr id="3" name="Gruppieren 2">
            <a:extLst>
              <a:ext uri="{FF2B5EF4-FFF2-40B4-BE49-F238E27FC236}">
                <a16:creationId xmlns:a16="http://schemas.microsoft.com/office/drawing/2014/main" id="{654DFCCB-83A1-4CC7-A7B5-F36B1E342223}"/>
              </a:ext>
            </a:extLst>
          </p:cNvPr>
          <p:cNvGrpSpPr/>
          <p:nvPr/>
        </p:nvGrpSpPr>
        <p:grpSpPr>
          <a:xfrm>
            <a:off x="186186" y="1411080"/>
            <a:ext cx="11439657" cy="1779302"/>
            <a:chOff x="200321" y="1364661"/>
            <a:chExt cx="11439657" cy="1779302"/>
          </a:xfrm>
        </p:grpSpPr>
        <p:sp>
          <p:nvSpPr>
            <p:cNvPr id="147" name="Freeform 21">
              <a:extLst>
                <a:ext uri="{FF2B5EF4-FFF2-40B4-BE49-F238E27FC236}">
                  <a16:creationId xmlns:a16="http://schemas.microsoft.com/office/drawing/2014/main" id="{B65F7FBB-A0D2-4684-9085-470529913F3C}"/>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rgbClr val="878787"/>
              </a:solidFill>
              <a:prstDash val="solid"/>
              <a:miter/>
            </a:ln>
          </p:spPr>
          <p:txBody>
            <a:bodyPr rtlCol="0" anchor="ctr"/>
            <a:lstStyle/>
            <a:p>
              <a:endParaRPr lang="en-US"/>
            </a:p>
          </p:txBody>
        </p:sp>
        <p:sp>
          <p:nvSpPr>
            <p:cNvPr id="148" name="Freeform 39">
              <a:extLst>
                <a:ext uri="{FF2B5EF4-FFF2-40B4-BE49-F238E27FC236}">
                  <a16:creationId xmlns:a16="http://schemas.microsoft.com/office/drawing/2014/main" id="{EC3FF5CB-1EF7-4358-BD43-C7632CDD17B5}"/>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rgbClr val="878787"/>
            </a:solidFill>
            <a:ln w="13339" cap="flat">
              <a:noFill/>
              <a:prstDash val="solid"/>
              <a:miter/>
            </a:ln>
          </p:spPr>
          <p:txBody>
            <a:bodyPr rtlCol="0" anchor="ctr"/>
            <a:lstStyle/>
            <a:p>
              <a:endParaRPr lang="en-US"/>
            </a:p>
          </p:txBody>
        </p:sp>
        <p:grpSp>
          <p:nvGrpSpPr>
            <p:cNvPr id="149" name="Gruppieren 148">
              <a:extLst>
                <a:ext uri="{FF2B5EF4-FFF2-40B4-BE49-F238E27FC236}">
                  <a16:creationId xmlns:a16="http://schemas.microsoft.com/office/drawing/2014/main" id="{0C8F00FC-4C1D-4979-9CD1-F032DA1A3710}"/>
                </a:ext>
              </a:extLst>
            </p:cNvPr>
            <p:cNvGrpSpPr/>
            <p:nvPr/>
          </p:nvGrpSpPr>
          <p:grpSpPr bwMode="gray">
            <a:xfrm>
              <a:off x="9002484" y="1364661"/>
              <a:ext cx="1620000" cy="1777616"/>
              <a:chOff x="9336792" y="1097418"/>
              <a:chExt cx="1620000" cy="1777616"/>
            </a:xfrm>
          </p:grpSpPr>
          <p:sp>
            <p:nvSpPr>
              <p:cNvPr id="151" name="Freeform 17">
                <a:extLst>
                  <a:ext uri="{FF2B5EF4-FFF2-40B4-BE49-F238E27FC236}">
                    <a16:creationId xmlns:a16="http://schemas.microsoft.com/office/drawing/2014/main" id="{629BC980-BBFA-4550-B2E2-3CFD358A2D41}"/>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rgbClr val="E0DDDD"/>
              </a:solidFill>
              <a:ln w="13339" cap="flat">
                <a:noFill/>
                <a:prstDash val="solid"/>
                <a:miter/>
              </a:ln>
            </p:spPr>
            <p:txBody>
              <a:bodyPr rtlCol="0" anchor="ctr"/>
              <a:lstStyle/>
              <a:p>
                <a:endParaRPr lang="en-US"/>
              </a:p>
            </p:txBody>
          </p:sp>
          <p:sp>
            <p:nvSpPr>
              <p:cNvPr id="152" name="Freeform 20">
                <a:extLst>
                  <a:ext uri="{FF2B5EF4-FFF2-40B4-BE49-F238E27FC236}">
                    <a16:creationId xmlns:a16="http://schemas.microsoft.com/office/drawing/2014/main" id="{33E34C48-4A58-42FA-B0D1-4A862AF978C0}"/>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rgbClr val="E0DDDD"/>
                </a:solidFill>
                <a:prstDash val="solid"/>
                <a:miter/>
              </a:ln>
            </p:spPr>
            <p:txBody>
              <a:bodyPr rtlCol="0" anchor="ctr"/>
              <a:lstStyle/>
              <a:p>
                <a:endParaRPr lang="en-US"/>
              </a:p>
            </p:txBody>
          </p:sp>
          <p:grpSp>
            <p:nvGrpSpPr>
              <p:cNvPr id="153" name="Group 106">
                <a:extLst>
                  <a:ext uri="{FF2B5EF4-FFF2-40B4-BE49-F238E27FC236}">
                    <a16:creationId xmlns:a16="http://schemas.microsoft.com/office/drawing/2014/main" id="{86594E24-E76A-4AE7-A31A-AC5AF9C8F850}"/>
                  </a:ext>
                </a:extLst>
              </p:cNvPr>
              <p:cNvGrpSpPr/>
              <p:nvPr/>
            </p:nvGrpSpPr>
            <p:grpSpPr bwMode="gray">
              <a:xfrm>
                <a:off x="10003308" y="2583611"/>
                <a:ext cx="291423" cy="291423"/>
                <a:chOff x="10003308" y="2552167"/>
                <a:chExt cx="291423" cy="291423"/>
              </a:xfrm>
            </p:grpSpPr>
            <p:sp>
              <p:nvSpPr>
                <p:cNvPr id="159" name="Freihandform: Form 158">
                  <a:extLst>
                    <a:ext uri="{FF2B5EF4-FFF2-40B4-BE49-F238E27FC236}">
                      <a16:creationId xmlns:a16="http://schemas.microsoft.com/office/drawing/2014/main" id="{06FD3BD0-A950-48F3-A9F3-3BFB9BFF6D9F}"/>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160" name="Freihandform: Form 159">
                  <a:extLst>
                    <a:ext uri="{FF2B5EF4-FFF2-40B4-BE49-F238E27FC236}">
                      <a16:creationId xmlns:a16="http://schemas.microsoft.com/office/drawing/2014/main" id="{76A6218F-010B-4590-9000-D1E33E15B789}"/>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rgbClr val="797979"/>
                  </a:solidFill>
                  <a:prstDash val="solid"/>
                  <a:miter/>
                </a:ln>
              </p:spPr>
              <p:txBody>
                <a:bodyPr rtlCol="0" anchor="ctr"/>
                <a:lstStyle/>
                <a:p>
                  <a:endParaRPr lang="en-US"/>
                </a:p>
              </p:txBody>
            </p:sp>
            <p:sp>
              <p:nvSpPr>
                <p:cNvPr id="161" name="Freihandform: Form 160">
                  <a:extLst>
                    <a:ext uri="{FF2B5EF4-FFF2-40B4-BE49-F238E27FC236}">
                      <a16:creationId xmlns:a16="http://schemas.microsoft.com/office/drawing/2014/main" id="{30EEF81C-9766-4424-B59F-0982A3640F1E}"/>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grpSp>
          <p:sp>
            <p:nvSpPr>
              <p:cNvPr id="154" name="Freeform 70">
                <a:extLst>
                  <a:ext uri="{FF2B5EF4-FFF2-40B4-BE49-F238E27FC236}">
                    <a16:creationId xmlns:a16="http://schemas.microsoft.com/office/drawing/2014/main" id="{525CEDD1-D951-4505-9E24-B28C66F45EA6}"/>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rgbClr val="E0DDDD"/>
              </a:solidFill>
              <a:ln w="13339" cap="flat">
                <a:noFill/>
                <a:prstDash val="solid"/>
                <a:miter/>
              </a:ln>
            </p:spPr>
            <p:txBody>
              <a:bodyPr rtlCol="0" anchor="ctr"/>
              <a:lstStyle/>
              <a:p>
                <a:endParaRPr lang="en-US"/>
              </a:p>
            </p:txBody>
          </p:sp>
          <p:sp>
            <p:nvSpPr>
              <p:cNvPr id="155" name="Titel 5">
                <a:extLst>
                  <a:ext uri="{FF2B5EF4-FFF2-40B4-BE49-F238E27FC236}">
                    <a16:creationId xmlns:a16="http://schemas.microsoft.com/office/drawing/2014/main" id="{1DAD35B4-AE18-4218-B44B-24FF72CE4300}"/>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CYBERSECURITY</a:t>
                </a:r>
              </a:p>
            </p:txBody>
          </p:sp>
          <p:grpSp>
            <p:nvGrpSpPr>
              <p:cNvPr id="156" name="Gruppieren 155">
                <a:extLst>
                  <a:ext uri="{FF2B5EF4-FFF2-40B4-BE49-F238E27FC236}">
                    <a16:creationId xmlns:a16="http://schemas.microsoft.com/office/drawing/2014/main" id="{E046A462-2F8A-4D4A-8C80-6B9CF0A470B7}"/>
                  </a:ext>
                </a:extLst>
              </p:cNvPr>
              <p:cNvGrpSpPr/>
              <p:nvPr/>
            </p:nvGrpSpPr>
            <p:grpSpPr bwMode="gray">
              <a:xfrm>
                <a:off x="9973738" y="1690219"/>
                <a:ext cx="339640" cy="402536"/>
                <a:chOff x="11427888" y="1412641"/>
                <a:chExt cx="257175" cy="304800"/>
              </a:xfrm>
            </p:grpSpPr>
            <p:sp>
              <p:nvSpPr>
                <p:cNvPr id="157" name="Freihandform: Form 156">
                  <a:extLst>
                    <a:ext uri="{FF2B5EF4-FFF2-40B4-BE49-F238E27FC236}">
                      <a16:creationId xmlns:a16="http://schemas.microsoft.com/office/drawing/2014/main" id="{8E2BC08E-61B9-467B-B92B-33AEB1EE2FA0}"/>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accent1"/>
                </a:solidFill>
                <a:ln w="9525" cap="flat">
                  <a:noFill/>
                  <a:prstDash val="solid"/>
                  <a:miter/>
                </a:ln>
              </p:spPr>
              <p:txBody>
                <a:bodyPr rtlCol="0" anchor="ctr"/>
                <a:lstStyle/>
                <a:p>
                  <a:endParaRPr lang="en-US"/>
                </a:p>
              </p:txBody>
            </p:sp>
            <p:sp>
              <p:nvSpPr>
                <p:cNvPr id="158" name="Freihandform: Form 157">
                  <a:extLst>
                    <a:ext uri="{FF2B5EF4-FFF2-40B4-BE49-F238E27FC236}">
                      <a16:creationId xmlns:a16="http://schemas.microsoft.com/office/drawing/2014/main" id="{C2315B68-D9B6-4080-8ED6-661B8683C339}"/>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accent1"/>
                </a:solidFill>
                <a:ln w="9525" cap="flat">
                  <a:noFill/>
                  <a:prstDash val="solid"/>
                  <a:miter/>
                </a:ln>
              </p:spPr>
              <p:txBody>
                <a:bodyPr rtlCol="0" anchor="ctr"/>
                <a:lstStyle/>
                <a:p>
                  <a:endParaRPr lang="en-US"/>
                </a:p>
              </p:txBody>
            </p:sp>
          </p:grpSp>
        </p:grpSp>
        <p:grpSp>
          <p:nvGrpSpPr>
            <p:cNvPr id="162" name="Gruppieren 161">
              <a:extLst>
                <a:ext uri="{FF2B5EF4-FFF2-40B4-BE49-F238E27FC236}">
                  <a16:creationId xmlns:a16="http://schemas.microsoft.com/office/drawing/2014/main" id="{DE71C9EF-D216-4717-BC2D-C38317F3B99B}"/>
                </a:ext>
              </a:extLst>
            </p:cNvPr>
            <p:cNvGrpSpPr/>
            <p:nvPr/>
          </p:nvGrpSpPr>
          <p:grpSpPr>
            <a:xfrm>
              <a:off x="1960754" y="1366347"/>
              <a:ext cx="1620000" cy="1745468"/>
              <a:chOff x="2307432" y="1366347"/>
              <a:chExt cx="1620000" cy="1745468"/>
            </a:xfrm>
          </p:grpSpPr>
          <p:grpSp>
            <p:nvGrpSpPr>
              <p:cNvPr id="163" name="Gruppieren 162">
                <a:extLst>
                  <a:ext uri="{FF2B5EF4-FFF2-40B4-BE49-F238E27FC236}">
                    <a16:creationId xmlns:a16="http://schemas.microsoft.com/office/drawing/2014/main" id="{67B911DD-6086-4D2A-89AF-6D2CAE68C7EC}"/>
                  </a:ext>
                </a:extLst>
              </p:cNvPr>
              <p:cNvGrpSpPr/>
              <p:nvPr/>
            </p:nvGrpSpPr>
            <p:grpSpPr bwMode="gray">
              <a:xfrm>
                <a:off x="2573021" y="1660829"/>
                <a:ext cx="1076996" cy="1450986"/>
                <a:chOff x="2906397" y="1348358"/>
                <a:chExt cx="1076996" cy="1450986"/>
              </a:xfrm>
            </p:grpSpPr>
            <p:sp>
              <p:nvSpPr>
                <p:cNvPr id="165" name="Freihandform: Form 164">
                  <a:extLst>
                    <a:ext uri="{FF2B5EF4-FFF2-40B4-BE49-F238E27FC236}">
                      <a16:creationId xmlns:a16="http://schemas.microsoft.com/office/drawing/2014/main" id="{4FB45E33-8E2D-4E6D-A656-F95B290646C7}"/>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rgbClr val="E0DDDD"/>
                </a:solidFill>
                <a:ln w="13339" cap="flat">
                  <a:noFill/>
                  <a:prstDash val="solid"/>
                  <a:miter/>
                </a:ln>
              </p:spPr>
              <p:txBody>
                <a:bodyPr rtlCol="0" anchor="ctr"/>
                <a:lstStyle/>
                <a:p>
                  <a:endParaRPr lang="en-US"/>
                </a:p>
              </p:txBody>
            </p:sp>
            <p:sp>
              <p:nvSpPr>
                <p:cNvPr id="166" name="Freihandform: Form 165">
                  <a:extLst>
                    <a:ext uri="{FF2B5EF4-FFF2-40B4-BE49-F238E27FC236}">
                      <a16:creationId xmlns:a16="http://schemas.microsoft.com/office/drawing/2014/main" id="{9E5771AA-25B9-444D-B555-3F7A5D38E546}"/>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rgbClr val="E0DDDD"/>
                  </a:solidFill>
                  <a:prstDash val="solid"/>
                  <a:miter/>
                </a:ln>
              </p:spPr>
              <p:txBody>
                <a:bodyPr rtlCol="0" anchor="ctr"/>
                <a:lstStyle/>
                <a:p>
                  <a:endParaRPr lang="en-US"/>
                </a:p>
              </p:txBody>
            </p:sp>
            <p:sp>
              <p:nvSpPr>
                <p:cNvPr id="167" name="Freihandform: Form 166">
                  <a:extLst>
                    <a:ext uri="{FF2B5EF4-FFF2-40B4-BE49-F238E27FC236}">
                      <a16:creationId xmlns:a16="http://schemas.microsoft.com/office/drawing/2014/main" id="{A7270774-4467-4C74-8DBC-1A931487C09A}"/>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168" name="Freihandform: Form 167">
                  <a:extLst>
                    <a:ext uri="{FF2B5EF4-FFF2-40B4-BE49-F238E27FC236}">
                      <a16:creationId xmlns:a16="http://schemas.microsoft.com/office/drawing/2014/main" id="{2CB11F96-5B3D-4FC1-B303-B6C719E56953}"/>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rgbClr val="878787"/>
                  </a:solidFill>
                  <a:prstDash val="solid"/>
                  <a:miter/>
                </a:ln>
              </p:spPr>
              <p:txBody>
                <a:bodyPr rtlCol="0" anchor="ctr"/>
                <a:lstStyle/>
                <a:p>
                  <a:endParaRPr lang="en-US"/>
                </a:p>
              </p:txBody>
            </p:sp>
            <p:sp>
              <p:nvSpPr>
                <p:cNvPr id="170" name="Freihandform: Form 169">
                  <a:extLst>
                    <a:ext uri="{FF2B5EF4-FFF2-40B4-BE49-F238E27FC236}">
                      <a16:creationId xmlns:a16="http://schemas.microsoft.com/office/drawing/2014/main" id="{D488C2AC-1859-4F14-AEA7-282E94D2252F}"/>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sp>
              <p:nvSpPr>
                <p:cNvPr id="171" name="Freihandform: Form 170">
                  <a:extLst>
                    <a:ext uri="{FF2B5EF4-FFF2-40B4-BE49-F238E27FC236}">
                      <a16:creationId xmlns:a16="http://schemas.microsoft.com/office/drawing/2014/main" id="{B9E24997-87A7-445E-B198-F9FB05373C5B}"/>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rgbClr val="E0DDDD"/>
                </a:solidFill>
                <a:ln w="13339" cap="flat">
                  <a:noFill/>
                  <a:prstDash val="solid"/>
                  <a:miter/>
                </a:ln>
              </p:spPr>
              <p:txBody>
                <a:bodyPr rtlCol="0" anchor="ctr"/>
                <a:lstStyle/>
                <a:p>
                  <a:endParaRPr lang="en-US"/>
                </a:p>
              </p:txBody>
            </p:sp>
            <p:sp>
              <p:nvSpPr>
                <p:cNvPr id="172" name="Freihandform: Form 171">
                  <a:extLst>
                    <a:ext uri="{FF2B5EF4-FFF2-40B4-BE49-F238E27FC236}">
                      <a16:creationId xmlns:a16="http://schemas.microsoft.com/office/drawing/2014/main" id="{EB4FBEC4-5667-411C-AF95-648B10AADDF8}"/>
                    </a:ext>
                  </a:extLst>
                </p:cNvPr>
                <p:cNvSpPr/>
                <p:nvPr/>
              </p:nvSpPr>
              <p:spPr bwMode="gray">
                <a:xfrm>
                  <a:off x="3189163" y="1624155"/>
                  <a:ext cx="506822" cy="506822"/>
                </a:xfrm>
                <a:custGeom>
                  <a:avLst/>
                  <a:gdLst>
                    <a:gd name="connsiteX0" fmla="*/ 493879 w 533918"/>
                    <a:gd name="connsiteY0" fmla="*/ 510564 h 533918"/>
                    <a:gd name="connsiteX1" fmla="*/ 503222 w 533918"/>
                    <a:gd name="connsiteY1" fmla="*/ 498551 h 533918"/>
                    <a:gd name="connsiteX2" fmla="*/ 504557 w 533918"/>
                    <a:gd name="connsiteY2" fmla="*/ 490542 h 533918"/>
                    <a:gd name="connsiteX3" fmla="*/ 440487 w 533918"/>
                    <a:gd name="connsiteY3" fmla="*/ 417128 h 533918"/>
                    <a:gd name="connsiteX4" fmla="*/ 432478 w 533918"/>
                    <a:gd name="connsiteY4" fmla="*/ 410454 h 533918"/>
                    <a:gd name="connsiteX5" fmla="*/ 355060 w 533918"/>
                    <a:gd name="connsiteY5" fmla="*/ 333036 h 533918"/>
                    <a:gd name="connsiteX6" fmla="*/ 301668 w 533918"/>
                    <a:gd name="connsiteY6" fmla="*/ 278309 h 533918"/>
                    <a:gd name="connsiteX7" fmla="*/ 274972 w 533918"/>
                    <a:gd name="connsiteY7" fmla="*/ 303671 h 533918"/>
                    <a:gd name="connsiteX8" fmla="*/ 345717 w 533918"/>
                    <a:gd name="connsiteY8" fmla="*/ 371745 h 533918"/>
                    <a:gd name="connsiteX9" fmla="*/ 429809 w 533918"/>
                    <a:gd name="connsiteY9" fmla="*/ 465181 h 533918"/>
                    <a:gd name="connsiteX10" fmla="*/ 433813 w 533918"/>
                    <a:gd name="connsiteY10" fmla="*/ 469185 h 533918"/>
                    <a:gd name="connsiteX11" fmla="*/ 493879 w 533918"/>
                    <a:gd name="connsiteY11" fmla="*/ 510564 h 533918"/>
                    <a:gd name="connsiteX12" fmla="*/ 280312 w 533918"/>
                    <a:gd name="connsiteY12" fmla="*/ 215574 h 533918"/>
                    <a:gd name="connsiteX13" fmla="*/ 272303 w 533918"/>
                    <a:gd name="connsiteY13" fmla="*/ 204896 h 533918"/>
                    <a:gd name="connsiteX14" fmla="*/ 105453 w 533918"/>
                    <a:gd name="connsiteY14" fmla="*/ 38046 h 533918"/>
                    <a:gd name="connsiteX15" fmla="*/ 81427 w 533918"/>
                    <a:gd name="connsiteY15" fmla="*/ 38046 h 533918"/>
                    <a:gd name="connsiteX16" fmla="*/ 36044 w 533918"/>
                    <a:gd name="connsiteY16" fmla="*/ 84764 h 533918"/>
                    <a:gd name="connsiteX17" fmla="*/ 36044 w 533918"/>
                    <a:gd name="connsiteY17" fmla="*/ 107456 h 533918"/>
                    <a:gd name="connsiteX18" fmla="*/ 202893 w 533918"/>
                    <a:gd name="connsiteY18" fmla="*/ 274305 h 533918"/>
                    <a:gd name="connsiteX19" fmla="*/ 220246 w 533918"/>
                    <a:gd name="connsiteY19" fmla="*/ 282314 h 533918"/>
                    <a:gd name="connsiteX20" fmla="*/ 228255 w 533918"/>
                    <a:gd name="connsiteY20" fmla="*/ 287653 h 533918"/>
                    <a:gd name="connsiteX21" fmla="*/ 234929 w 533918"/>
                    <a:gd name="connsiteY21" fmla="*/ 301001 h 533918"/>
                    <a:gd name="connsiteX22" fmla="*/ 253616 w 533918"/>
                    <a:gd name="connsiteY22" fmla="*/ 305005 h 533918"/>
                    <a:gd name="connsiteX23" fmla="*/ 300334 w 533918"/>
                    <a:gd name="connsiteY23" fmla="*/ 258287 h 533918"/>
                    <a:gd name="connsiteX24" fmla="*/ 296329 w 533918"/>
                    <a:gd name="connsiteY24" fmla="*/ 235596 h 533918"/>
                    <a:gd name="connsiteX25" fmla="*/ 280312 w 533918"/>
                    <a:gd name="connsiteY25" fmla="*/ 215574 h 533918"/>
                    <a:gd name="connsiteX26" fmla="*/ 97445 w 533918"/>
                    <a:gd name="connsiteY26" fmla="*/ 14020 h 533918"/>
                    <a:gd name="connsiteX27" fmla="*/ 121471 w 533918"/>
                    <a:gd name="connsiteY27" fmla="*/ 34042 h 533918"/>
                    <a:gd name="connsiteX28" fmla="*/ 280312 w 533918"/>
                    <a:gd name="connsiteY28" fmla="*/ 192883 h 533918"/>
                    <a:gd name="connsiteX29" fmla="*/ 293660 w 533918"/>
                    <a:gd name="connsiteY29" fmla="*/ 214239 h 533918"/>
                    <a:gd name="connsiteX30" fmla="*/ 303003 w 533918"/>
                    <a:gd name="connsiteY30" fmla="*/ 222248 h 533918"/>
                    <a:gd name="connsiteX31" fmla="*/ 313681 w 533918"/>
                    <a:gd name="connsiteY31" fmla="*/ 263627 h 533918"/>
                    <a:gd name="connsiteX32" fmla="*/ 311012 w 533918"/>
                    <a:gd name="connsiteY32" fmla="*/ 267631 h 533918"/>
                    <a:gd name="connsiteX33" fmla="*/ 352391 w 533918"/>
                    <a:gd name="connsiteY33" fmla="*/ 307675 h 533918"/>
                    <a:gd name="connsiteX34" fmla="*/ 440487 w 533918"/>
                    <a:gd name="connsiteY34" fmla="*/ 395771 h 533918"/>
                    <a:gd name="connsiteX35" fmla="*/ 448496 w 533918"/>
                    <a:gd name="connsiteY35" fmla="*/ 403780 h 533918"/>
                    <a:gd name="connsiteX36" fmla="*/ 501888 w 533918"/>
                    <a:gd name="connsiteY36" fmla="*/ 458507 h 533918"/>
                    <a:gd name="connsiteX37" fmla="*/ 504557 w 533918"/>
                    <a:gd name="connsiteY37" fmla="*/ 463846 h 533918"/>
                    <a:gd name="connsiteX38" fmla="*/ 524579 w 533918"/>
                    <a:gd name="connsiteY38" fmla="*/ 495881 h 533918"/>
                    <a:gd name="connsiteX39" fmla="*/ 495214 w 533918"/>
                    <a:gd name="connsiteY39" fmla="*/ 527916 h 533918"/>
                    <a:gd name="connsiteX40" fmla="*/ 421800 w 533918"/>
                    <a:gd name="connsiteY40" fmla="*/ 477194 h 533918"/>
                    <a:gd name="connsiteX41" fmla="*/ 420465 w 533918"/>
                    <a:gd name="connsiteY41" fmla="*/ 475859 h 533918"/>
                    <a:gd name="connsiteX42" fmla="*/ 309677 w 533918"/>
                    <a:gd name="connsiteY42" fmla="*/ 354393 h 533918"/>
                    <a:gd name="connsiteX43" fmla="*/ 266964 w 533918"/>
                    <a:gd name="connsiteY43" fmla="*/ 311679 h 533918"/>
                    <a:gd name="connsiteX44" fmla="*/ 260290 w 533918"/>
                    <a:gd name="connsiteY44" fmla="*/ 317019 h 533918"/>
                    <a:gd name="connsiteX45" fmla="*/ 222915 w 533918"/>
                    <a:gd name="connsiteY45" fmla="*/ 307675 h 533918"/>
                    <a:gd name="connsiteX46" fmla="*/ 209567 w 533918"/>
                    <a:gd name="connsiteY46" fmla="*/ 295662 h 533918"/>
                    <a:gd name="connsiteX47" fmla="*/ 193550 w 533918"/>
                    <a:gd name="connsiteY47" fmla="*/ 286318 h 533918"/>
                    <a:gd name="connsiteX48" fmla="*/ 24031 w 533918"/>
                    <a:gd name="connsiteY48" fmla="*/ 116799 h 533918"/>
                    <a:gd name="connsiteX49" fmla="*/ 24031 w 533918"/>
                    <a:gd name="connsiteY49" fmla="*/ 78090 h 533918"/>
                    <a:gd name="connsiteX50" fmla="*/ 73418 w 533918"/>
                    <a:gd name="connsiteY50" fmla="*/ 28703 h 533918"/>
                    <a:gd name="connsiteX51" fmla="*/ 89436 w 533918"/>
                    <a:gd name="connsiteY51" fmla="*/ 16690 h 533918"/>
                    <a:gd name="connsiteX52" fmla="*/ 97445 w 533918"/>
                    <a:gd name="connsiteY52" fmla="*/ 16690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3879" y="510564"/>
                      </a:moveTo>
                      <a:cubicBezTo>
                        <a:pt x="497883" y="506559"/>
                        <a:pt x="500553" y="502555"/>
                        <a:pt x="503222" y="498551"/>
                      </a:cubicBezTo>
                      <a:cubicBezTo>
                        <a:pt x="504557" y="495881"/>
                        <a:pt x="504557" y="491877"/>
                        <a:pt x="504557" y="490542"/>
                      </a:cubicBezTo>
                      <a:cubicBezTo>
                        <a:pt x="484535" y="465181"/>
                        <a:pt x="473857" y="431811"/>
                        <a:pt x="440487" y="417128"/>
                      </a:cubicBezTo>
                      <a:cubicBezTo>
                        <a:pt x="437818" y="415793"/>
                        <a:pt x="435148" y="413124"/>
                        <a:pt x="432478" y="410454"/>
                      </a:cubicBezTo>
                      <a:cubicBezTo>
                        <a:pt x="407117" y="385093"/>
                        <a:pt x="380421" y="358397"/>
                        <a:pt x="355060" y="333036"/>
                      </a:cubicBezTo>
                      <a:cubicBezTo>
                        <a:pt x="336373" y="314349"/>
                        <a:pt x="319021" y="295662"/>
                        <a:pt x="301668" y="278309"/>
                      </a:cubicBezTo>
                      <a:cubicBezTo>
                        <a:pt x="292325" y="286318"/>
                        <a:pt x="284316" y="294327"/>
                        <a:pt x="274972" y="303671"/>
                      </a:cubicBezTo>
                      <a:cubicBezTo>
                        <a:pt x="298999" y="326362"/>
                        <a:pt x="323025" y="349054"/>
                        <a:pt x="345717" y="371745"/>
                      </a:cubicBezTo>
                      <a:cubicBezTo>
                        <a:pt x="375082" y="402445"/>
                        <a:pt x="408452" y="427807"/>
                        <a:pt x="429809" y="465181"/>
                      </a:cubicBezTo>
                      <a:cubicBezTo>
                        <a:pt x="431144" y="466516"/>
                        <a:pt x="432478" y="467850"/>
                        <a:pt x="433813" y="469185"/>
                      </a:cubicBezTo>
                      <a:cubicBezTo>
                        <a:pt x="452500" y="482533"/>
                        <a:pt x="471187" y="495881"/>
                        <a:pt x="493879" y="510564"/>
                      </a:cubicBezTo>
                      <a:moveTo>
                        <a:pt x="280312" y="215574"/>
                      </a:moveTo>
                      <a:cubicBezTo>
                        <a:pt x="277642" y="212904"/>
                        <a:pt x="276307" y="207565"/>
                        <a:pt x="272303" y="204896"/>
                      </a:cubicBezTo>
                      <a:cubicBezTo>
                        <a:pt x="216241" y="148834"/>
                        <a:pt x="161515" y="92773"/>
                        <a:pt x="105453" y="38046"/>
                      </a:cubicBezTo>
                      <a:cubicBezTo>
                        <a:pt x="94775" y="27368"/>
                        <a:pt x="92106" y="27368"/>
                        <a:pt x="81427" y="38046"/>
                      </a:cubicBezTo>
                      <a:cubicBezTo>
                        <a:pt x="65410" y="54064"/>
                        <a:pt x="50727" y="68747"/>
                        <a:pt x="36044" y="84764"/>
                      </a:cubicBezTo>
                      <a:cubicBezTo>
                        <a:pt x="25366" y="95442"/>
                        <a:pt x="25366" y="98112"/>
                        <a:pt x="36044" y="107456"/>
                      </a:cubicBezTo>
                      <a:cubicBezTo>
                        <a:pt x="90771" y="163517"/>
                        <a:pt x="146832" y="218244"/>
                        <a:pt x="202893" y="274305"/>
                      </a:cubicBezTo>
                      <a:cubicBezTo>
                        <a:pt x="206898" y="278309"/>
                        <a:pt x="214907" y="279644"/>
                        <a:pt x="220246" y="282314"/>
                      </a:cubicBezTo>
                      <a:cubicBezTo>
                        <a:pt x="222915" y="283649"/>
                        <a:pt x="226920" y="284983"/>
                        <a:pt x="228255" y="287653"/>
                      </a:cubicBezTo>
                      <a:cubicBezTo>
                        <a:pt x="230924" y="291657"/>
                        <a:pt x="232259" y="296997"/>
                        <a:pt x="234929" y="301001"/>
                      </a:cubicBezTo>
                      <a:cubicBezTo>
                        <a:pt x="238933" y="313014"/>
                        <a:pt x="244272" y="314349"/>
                        <a:pt x="253616" y="305005"/>
                      </a:cubicBezTo>
                      <a:cubicBezTo>
                        <a:pt x="269633" y="288988"/>
                        <a:pt x="284316" y="272970"/>
                        <a:pt x="300334" y="258287"/>
                      </a:cubicBezTo>
                      <a:cubicBezTo>
                        <a:pt x="312347" y="246274"/>
                        <a:pt x="312347" y="243605"/>
                        <a:pt x="296329" y="235596"/>
                      </a:cubicBezTo>
                      <a:cubicBezTo>
                        <a:pt x="289655" y="231592"/>
                        <a:pt x="273638" y="234261"/>
                        <a:pt x="280312" y="215574"/>
                      </a:cubicBezTo>
                      <a:moveTo>
                        <a:pt x="97445" y="14020"/>
                      </a:moveTo>
                      <a:cubicBezTo>
                        <a:pt x="105453" y="20694"/>
                        <a:pt x="114797" y="26033"/>
                        <a:pt x="121471" y="34042"/>
                      </a:cubicBezTo>
                      <a:cubicBezTo>
                        <a:pt x="174863" y="87434"/>
                        <a:pt x="228255" y="139491"/>
                        <a:pt x="280312" y="192883"/>
                      </a:cubicBezTo>
                      <a:cubicBezTo>
                        <a:pt x="285651" y="198222"/>
                        <a:pt x="288320" y="207565"/>
                        <a:pt x="293660" y="214239"/>
                      </a:cubicBezTo>
                      <a:cubicBezTo>
                        <a:pt x="296329" y="216909"/>
                        <a:pt x="298999" y="220913"/>
                        <a:pt x="303003" y="222248"/>
                      </a:cubicBezTo>
                      <a:cubicBezTo>
                        <a:pt x="327029" y="232926"/>
                        <a:pt x="329699" y="243605"/>
                        <a:pt x="313681" y="263627"/>
                      </a:cubicBezTo>
                      <a:cubicBezTo>
                        <a:pt x="312347" y="264961"/>
                        <a:pt x="312347" y="266296"/>
                        <a:pt x="311012" y="267631"/>
                      </a:cubicBezTo>
                      <a:cubicBezTo>
                        <a:pt x="324360" y="280979"/>
                        <a:pt x="339043" y="294327"/>
                        <a:pt x="352391" y="307675"/>
                      </a:cubicBezTo>
                      <a:cubicBezTo>
                        <a:pt x="381756" y="337040"/>
                        <a:pt x="411122" y="366406"/>
                        <a:pt x="440487" y="395771"/>
                      </a:cubicBezTo>
                      <a:cubicBezTo>
                        <a:pt x="443157" y="398441"/>
                        <a:pt x="445826" y="402445"/>
                        <a:pt x="448496" y="403780"/>
                      </a:cubicBezTo>
                      <a:cubicBezTo>
                        <a:pt x="475192" y="414459"/>
                        <a:pt x="487205" y="437150"/>
                        <a:pt x="501888" y="458507"/>
                      </a:cubicBezTo>
                      <a:cubicBezTo>
                        <a:pt x="503222" y="459842"/>
                        <a:pt x="504557" y="461176"/>
                        <a:pt x="504557" y="463846"/>
                      </a:cubicBezTo>
                      <a:cubicBezTo>
                        <a:pt x="511231" y="474524"/>
                        <a:pt x="517905" y="485203"/>
                        <a:pt x="524579" y="495881"/>
                      </a:cubicBezTo>
                      <a:cubicBezTo>
                        <a:pt x="515236" y="506559"/>
                        <a:pt x="505892" y="515903"/>
                        <a:pt x="495214" y="527916"/>
                      </a:cubicBezTo>
                      <a:cubicBezTo>
                        <a:pt x="469853" y="510564"/>
                        <a:pt x="445826" y="494546"/>
                        <a:pt x="421800" y="477194"/>
                      </a:cubicBezTo>
                      <a:cubicBezTo>
                        <a:pt x="421800" y="477194"/>
                        <a:pt x="420465" y="475859"/>
                        <a:pt x="420465" y="475859"/>
                      </a:cubicBezTo>
                      <a:cubicBezTo>
                        <a:pt x="391100" y="427807"/>
                        <a:pt x="345717" y="394437"/>
                        <a:pt x="309677" y="354393"/>
                      </a:cubicBezTo>
                      <a:cubicBezTo>
                        <a:pt x="296329" y="339710"/>
                        <a:pt x="281646" y="326362"/>
                        <a:pt x="266964" y="311679"/>
                      </a:cubicBezTo>
                      <a:cubicBezTo>
                        <a:pt x="264294" y="313014"/>
                        <a:pt x="262959" y="315684"/>
                        <a:pt x="260290" y="317019"/>
                      </a:cubicBezTo>
                      <a:cubicBezTo>
                        <a:pt x="245607" y="329032"/>
                        <a:pt x="229589" y="325027"/>
                        <a:pt x="222915" y="307675"/>
                      </a:cubicBezTo>
                      <a:cubicBezTo>
                        <a:pt x="220246" y="301001"/>
                        <a:pt x="218911" y="296997"/>
                        <a:pt x="209567" y="295662"/>
                      </a:cubicBezTo>
                      <a:cubicBezTo>
                        <a:pt x="204228" y="294327"/>
                        <a:pt x="198889" y="290323"/>
                        <a:pt x="193550" y="286318"/>
                      </a:cubicBezTo>
                      <a:cubicBezTo>
                        <a:pt x="137489" y="230257"/>
                        <a:pt x="80092" y="172861"/>
                        <a:pt x="24031" y="116799"/>
                      </a:cubicBezTo>
                      <a:cubicBezTo>
                        <a:pt x="10683" y="103451"/>
                        <a:pt x="10683" y="91438"/>
                        <a:pt x="24031" y="78090"/>
                      </a:cubicBezTo>
                      <a:cubicBezTo>
                        <a:pt x="40048" y="62073"/>
                        <a:pt x="57401" y="44720"/>
                        <a:pt x="73418" y="28703"/>
                      </a:cubicBezTo>
                      <a:cubicBezTo>
                        <a:pt x="78758" y="23363"/>
                        <a:pt x="84097" y="20694"/>
                        <a:pt x="89436" y="16690"/>
                      </a:cubicBezTo>
                      <a:lnTo>
                        <a:pt x="97445" y="16690"/>
                      </a:lnTo>
                      <a:close/>
                    </a:path>
                  </a:pathLst>
                </a:custGeom>
                <a:solidFill>
                  <a:srgbClr val="D61120"/>
                </a:solidFill>
                <a:ln w="13339" cap="flat">
                  <a:noFill/>
                  <a:prstDash val="solid"/>
                  <a:miter/>
                </a:ln>
              </p:spPr>
              <p:txBody>
                <a:bodyPr rtlCol="0" anchor="ctr"/>
                <a:lstStyle/>
                <a:p>
                  <a:endParaRPr lang="en-US"/>
                </a:p>
              </p:txBody>
            </p:sp>
            <p:sp>
              <p:nvSpPr>
                <p:cNvPr id="173" name="Freihandform: Form 172">
                  <a:extLst>
                    <a:ext uri="{FF2B5EF4-FFF2-40B4-BE49-F238E27FC236}">
                      <a16:creationId xmlns:a16="http://schemas.microsoft.com/office/drawing/2014/main" id="{861F34A1-D732-46A6-BB63-8969105B0A4F}"/>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accent1"/>
                </a:solidFill>
                <a:ln w="13726" cap="flat">
                  <a:solidFill>
                    <a:schemeClr val="accent1"/>
                  </a:solidFill>
                  <a:prstDash val="solid"/>
                  <a:miter/>
                </a:ln>
              </p:spPr>
              <p:txBody>
                <a:bodyPr rtlCol="0" anchor="ctr"/>
                <a:lstStyle/>
                <a:p>
                  <a:endParaRPr lang="en-US"/>
                </a:p>
              </p:txBody>
            </p:sp>
            <p:sp>
              <p:nvSpPr>
                <p:cNvPr id="174" name="Freihandform: Form 173">
                  <a:extLst>
                    <a:ext uri="{FF2B5EF4-FFF2-40B4-BE49-F238E27FC236}">
                      <a16:creationId xmlns:a16="http://schemas.microsoft.com/office/drawing/2014/main" id="{20FF274B-87DD-489C-9688-8B200142EE5B}"/>
                    </a:ext>
                  </a:extLst>
                </p:cNvPr>
                <p:cNvSpPr/>
                <p:nvPr/>
              </p:nvSpPr>
              <p:spPr bwMode="gray">
                <a:xfrm>
                  <a:off x="3253149" y="1690042"/>
                  <a:ext cx="164717" cy="164717"/>
                </a:xfrm>
                <a:custGeom>
                  <a:avLst/>
                  <a:gdLst>
                    <a:gd name="connsiteX0" fmla="*/ 14020 w 173523"/>
                    <a:gd name="connsiteY0" fmla="*/ 22029 h 173523"/>
                    <a:gd name="connsiteX1" fmla="*/ 22029 w 173523"/>
                    <a:gd name="connsiteY1" fmla="*/ 14020 h 173523"/>
                    <a:gd name="connsiteX2" fmla="*/ 164852 w 173523"/>
                    <a:gd name="connsiteY2" fmla="*/ 154173 h 173523"/>
                    <a:gd name="connsiteX3" fmla="*/ 156843 w 173523"/>
                    <a:gd name="connsiteY3" fmla="*/ 162182 h 173523"/>
                    <a:gd name="connsiteX4" fmla="*/ 14020 w 173523"/>
                    <a:gd name="connsiteY4" fmla="*/ 22029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020" y="22029"/>
                      </a:moveTo>
                      <a:cubicBezTo>
                        <a:pt x="16689" y="18024"/>
                        <a:pt x="20694" y="15355"/>
                        <a:pt x="22029" y="14020"/>
                      </a:cubicBezTo>
                      <a:cubicBezTo>
                        <a:pt x="82094" y="74086"/>
                        <a:pt x="104786" y="95442"/>
                        <a:pt x="164852" y="154173"/>
                      </a:cubicBezTo>
                      <a:cubicBezTo>
                        <a:pt x="160847" y="158178"/>
                        <a:pt x="158178" y="160847"/>
                        <a:pt x="156843" y="162182"/>
                      </a:cubicBezTo>
                      <a:cubicBezTo>
                        <a:pt x="100782" y="107456"/>
                        <a:pt x="79425" y="87434"/>
                        <a:pt x="14020" y="22029"/>
                      </a:cubicBezTo>
                    </a:path>
                  </a:pathLst>
                </a:custGeom>
                <a:solidFill>
                  <a:srgbClr val="D61120"/>
                </a:solidFill>
                <a:ln w="13339" cap="flat">
                  <a:noFill/>
                  <a:prstDash val="solid"/>
                  <a:miter/>
                </a:ln>
              </p:spPr>
              <p:txBody>
                <a:bodyPr rtlCol="0" anchor="ctr"/>
                <a:lstStyle/>
                <a:p>
                  <a:endParaRPr lang="en-US"/>
                </a:p>
              </p:txBody>
            </p:sp>
            <p:sp>
              <p:nvSpPr>
                <p:cNvPr id="175" name="Freihandform: Form 174">
                  <a:extLst>
                    <a:ext uri="{FF2B5EF4-FFF2-40B4-BE49-F238E27FC236}">
                      <a16:creationId xmlns:a16="http://schemas.microsoft.com/office/drawing/2014/main" id="{CE9095B2-18C6-410A-91E7-E0A13D8AAB07}"/>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accent1"/>
                </a:solidFill>
                <a:ln w="13726" cap="flat">
                  <a:solidFill>
                    <a:schemeClr val="accent1"/>
                  </a:solidFill>
                  <a:prstDash val="solid"/>
                  <a:miter/>
                </a:ln>
              </p:spPr>
              <p:txBody>
                <a:bodyPr rtlCol="0" anchor="ctr"/>
                <a:lstStyle/>
                <a:p>
                  <a:endParaRPr lang="en-US"/>
                </a:p>
              </p:txBody>
            </p:sp>
          </p:grpSp>
          <p:sp>
            <p:nvSpPr>
              <p:cNvPr id="164" name="Titel 5">
                <a:extLst>
                  <a:ext uri="{FF2B5EF4-FFF2-40B4-BE49-F238E27FC236}">
                    <a16:creationId xmlns:a16="http://schemas.microsoft.com/office/drawing/2014/main" id="{3BFEBB15-C804-4F3C-B7E5-A5F6CA13EB33}"/>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INSTALL</a:t>
                </a:r>
              </a:p>
            </p:txBody>
          </p:sp>
        </p:grpSp>
        <p:grpSp>
          <p:nvGrpSpPr>
            <p:cNvPr id="176" name="Gruppieren 175">
              <a:extLst>
                <a:ext uri="{FF2B5EF4-FFF2-40B4-BE49-F238E27FC236}">
                  <a16:creationId xmlns:a16="http://schemas.microsoft.com/office/drawing/2014/main" id="{0D897072-A8AC-456C-8D1B-262F1FCAFC75}"/>
                </a:ext>
              </a:extLst>
            </p:cNvPr>
            <p:cNvGrpSpPr/>
            <p:nvPr/>
          </p:nvGrpSpPr>
          <p:grpSpPr>
            <a:xfrm>
              <a:off x="3721187" y="1366347"/>
              <a:ext cx="1620000" cy="1777616"/>
              <a:chOff x="4703434" y="1366347"/>
              <a:chExt cx="1620000" cy="1777616"/>
            </a:xfrm>
          </p:grpSpPr>
          <p:grpSp>
            <p:nvGrpSpPr>
              <p:cNvPr id="177" name="Gruppieren 176">
                <a:extLst>
                  <a:ext uri="{FF2B5EF4-FFF2-40B4-BE49-F238E27FC236}">
                    <a16:creationId xmlns:a16="http://schemas.microsoft.com/office/drawing/2014/main" id="{B319B187-B9DE-469C-91C0-C955376E13C6}"/>
                  </a:ext>
                </a:extLst>
              </p:cNvPr>
              <p:cNvGrpSpPr/>
              <p:nvPr/>
            </p:nvGrpSpPr>
            <p:grpSpPr>
              <a:xfrm>
                <a:off x="4965221" y="1660829"/>
                <a:ext cx="1076996" cy="1483134"/>
                <a:chOff x="4965221" y="1660829"/>
                <a:chExt cx="1076996" cy="1483134"/>
              </a:xfrm>
            </p:grpSpPr>
            <p:sp>
              <p:nvSpPr>
                <p:cNvPr id="306" name="Freihandform: Form 305">
                  <a:extLst>
                    <a:ext uri="{FF2B5EF4-FFF2-40B4-BE49-F238E27FC236}">
                      <a16:creationId xmlns:a16="http://schemas.microsoft.com/office/drawing/2014/main" id="{62C2D6C1-C707-49A5-A297-1A2FE0DD92A2}"/>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rgbClr val="E0DDDD"/>
                </a:solidFill>
                <a:ln w="13339" cap="flat">
                  <a:noFill/>
                  <a:prstDash val="solid"/>
                  <a:miter/>
                </a:ln>
              </p:spPr>
              <p:txBody>
                <a:bodyPr rtlCol="0" anchor="ctr"/>
                <a:lstStyle/>
                <a:p>
                  <a:endParaRPr lang="en-US"/>
                </a:p>
              </p:txBody>
            </p:sp>
            <p:sp>
              <p:nvSpPr>
                <p:cNvPr id="307" name="Freihandform: Form 306">
                  <a:extLst>
                    <a:ext uri="{FF2B5EF4-FFF2-40B4-BE49-F238E27FC236}">
                      <a16:creationId xmlns:a16="http://schemas.microsoft.com/office/drawing/2014/main" id="{F376A91E-CF8D-4662-AB84-E01A01AB528C}"/>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rgbClr val="E0DDDD"/>
                  </a:solidFill>
                  <a:prstDash val="solid"/>
                  <a:miter/>
                </a:ln>
              </p:spPr>
              <p:txBody>
                <a:bodyPr rtlCol="0" anchor="ctr"/>
                <a:lstStyle/>
                <a:p>
                  <a:endParaRPr lang="en-US"/>
                </a:p>
              </p:txBody>
            </p:sp>
            <p:grpSp>
              <p:nvGrpSpPr>
                <p:cNvPr id="309" name="Gruppieren 308">
                  <a:extLst>
                    <a:ext uri="{FF2B5EF4-FFF2-40B4-BE49-F238E27FC236}">
                      <a16:creationId xmlns:a16="http://schemas.microsoft.com/office/drawing/2014/main" id="{F3381E11-E1F5-41B8-B35C-9EC38F6084E4}"/>
                    </a:ext>
                  </a:extLst>
                </p:cNvPr>
                <p:cNvGrpSpPr/>
                <p:nvPr/>
              </p:nvGrpSpPr>
              <p:grpSpPr bwMode="gray">
                <a:xfrm>
                  <a:off x="5367763" y="2877882"/>
                  <a:ext cx="266081" cy="266081"/>
                  <a:chOff x="5701139" y="2608953"/>
                  <a:chExt cx="266081" cy="266081"/>
                </a:xfrm>
              </p:grpSpPr>
              <p:sp>
                <p:nvSpPr>
                  <p:cNvPr id="317" name="Freihandform: Form 316">
                    <a:extLst>
                      <a:ext uri="{FF2B5EF4-FFF2-40B4-BE49-F238E27FC236}">
                        <a16:creationId xmlns:a16="http://schemas.microsoft.com/office/drawing/2014/main" id="{15EBCF65-2D45-418F-84A6-6E01085F3440}"/>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endParaRPr lang="en-US"/>
                  </a:p>
                </p:txBody>
              </p:sp>
              <p:sp>
                <p:nvSpPr>
                  <p:cNvPr id="318" name="Freihandform: Form 317">
                    <a:extLst>
                      <a:ext uri="{FF2B5EF4-FFF2-40B4-BE49-F238E27FC236}">
                        <a16:creationId xmlns:a16="http://schemas.microsoft.com/office/drawing/2014/main" id="{5C349595-FF55-46CE-B945-E53ED2D64A48}"/>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rgbClr val="878787"/>
                    </a:solidFill>
                    <a:prstDash val="solid"/>
                    <a:miter/>
                  </a:ln>
                </p:spPr>
                <p:txBody>
                  <a:bodyPr rtlCol="0" anchor="ctr"/>
                  <a:lstStyle/>
                  <a:p>
                    <a:endParaRPr lang="en-US"/>
                  </a:p>
                </p:txBody>
              </p:sp>
              <p:sp>
                <p:nvSpPr>
                  <p:cNvPr id="319" name="Freihandform: Form 318">
                    <a:extLst>
                      <a:ext uri="{FF2B5EF4-FFF2-40B4-BE49-F238E27FC236}">
                        <a16:creationId xmlns:a16="http://schemas.microsoft.com/office/drawing/2014/main" id="{FA4EA060-8BA8-4601-8A02-5AC1F530E0EA}"/>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grpSp>
            <p:sp>
              <p:nvSpPr>
                <p:cNvPr id="310" name="Freihandform: Form 309">
                  <a:extLst>
                    <a:ext uri="{FF2B5EF4-FFF2-40B4-BE49-F238E27FC236}">
                      <a16:creationId xmlns:a16="http://schemas.microsoft.com/office/drawing/2014/main" id="{3B843654-FAA6-4079-8CB0-8257F966F522}"/>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accent1"/>
                  </a:solidFill>
                  <a:prstDash val="solid"/>
                  <a:miter/>
                </a:ln>
              </p:spPr>
              <p:txBody>
                <a:bodyPr rtlCol="0" anchor="ctr"/>
                <a:lstStyle/>
                <a:p>
                  <a:pPr algn="ctr"/>
                  <a:endParaRPr lang="en-US"/>
                </a:p>
              </p:txBody>
            </p:sp>
            <p:sp>
              <p:nvSpPr>
                <p:cNvPr id="311" name="Freihandform: Form 310">
                  <a:extLst>
                    <a:ext uri="{FF2B5EF4-FFF2-40B4-BE49-F238E27FC236}">
                      <a16:creationId xmlns:a16="http://schemas.microsoft.com/office/drawing/2014/main" id="{3875D905-CB58-4F12-9234-6AEA1DE05F9C}"/>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accent1"/>
                  </a:solidFill>
                  <a:prstDash val="solid"/>
                  <a:miter/>
                </a:ln>
              </p:spPr>
              <p:txBody>
                <a:bodyPr rtlCol="0" anchor="ctr"/>
                <a:lstStyle/>
                <a:p>
                  <a:pPr algn="ctr"/>
                  <a:endParaRPr lang="en-US"/>
                </a:p>
              </p:txBody>
            </p:sp>
            <p:sp>
              <p:nvSpPr>
                <p:cNvPr id="312" name="Freihandform: Form 311">
                  <a:extLst>
                    <a:ext uri="{FF2B5EF4-FFF2-40B4-BE49-F238E27FC236}">
                      <a16:creationId xmlns:a16="http://schemas.microsoft.com/office/drawing/2014/main" id="{47D8C824-5346-43E0-A861-97D3B84D4AFA}"/>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accent1"/>
                  </a:solidFill>
                  <a:prstDash val="solid"/>
                  <a:miter/>
                </a:ln>
              </p:spPr>
              <p:txBody>
                <a:bodyPr rtlCol="0" anchor="ctr"/>
                <a:lstStyle/>
                <a:p>
                  <a:pPr algn="ctr"/>
                  <a:endParaRPr lang="en-US"/>
                </a:p>
              </p:txBody>
            </p:sp>
            <p:sp>
              <p:nvSpPr>
                <p:cNvPr id="313" name="Freihandform: Form 312">
                  <a:extLst>
                    <a:ext uri="{FF2B5EF4-FFF2-40B4-BE49-F238E27FC236}">
                      <a16:creationId xmlns:a16="http://schemas.microsoft.com/office/drawing/2014/main" id="{FDF9F064-7C2F-4B60-A280-DE7E40070040}"/>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accent1"/>
                </a:solidFill>
                <a:ln w="13339" cap="flat">
                  <a:noFill/>
                  <a:prstDash val="solid"/>
                  <a:miter/>
                </a:ln>
              </p:spPr>
              <p:txBody>
                <a:bodyPr rtlCol="0" anchor="ctr"/>
                <a:lstStyle/>
                <a:p>
                  <a:pPr algn="ctr"/>
                  <a:endParaRPr lang="en-US"/>
                </a:p>
              </p:txBody>
            </p:sp>
            <p:sp>
              <p:nvSpPr>
                <p:cNvPr id="314" name="Freihandform: Form 313">
                  <a:extLst>
                    <a:ext uri="{FF2B5EF4-FFF2-40B4-BE49-F238E27FC236}">
                      <a16:creationId xmlns:a16="http://schemas.microsoft.com/office/drawing/2014/main" id="{3CAFE358-687C-4CF7-BB5C-6A84715B5E83}"/>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rgbClr val="D61120"/>
                </a:solidFill>
                <a:ln w="13339" cap="flat">
                  <a:noFill/>
                  <a:prstDash val="solid"/>
                  <a:miter/>
                </a:ln>
              </p:spPr>
              <p:txBody>
                <a:bodyPr rtlCol="0" anchor="ctr"/>
                <a:lstStyle/>
                <a:p>
                  <a:pPr algn="ctr"/>
                  <a:endParaRPr lang="en-US"/>
                </a:p>
              </p:txBody>
            </p:sp>
            <p:sp>
              <p:nvSpPr>
                <p:cNvPr id="315" name="Freihandform: Form 314">
                  <a:extLst>
                    <a:ext uri="{FF2B5EF4-FFF2-40B4-BE49-F238E27FC236}">
                      <a16:creationId xmlns:a16="http://schemas.microsoft.com/office/drawing/2014/main" id="{EBFFA49F-B2AA-46DC-809D-E8C2988E7D92}"/>
                    </a:ext>
                  </a:extLst>
                </p:cNvPr>
                <p:cNvSpPr/>
                <p:nvPr/>
              </p:nvSpPr>
              <p:spPr bwMode="gray">
                <a:xfrm>
                  <a:off x="5480857" y="2011749"/>
                  <a:ext cx="50682" cy="25341"/>
                </a:xfrm>
                <a:custGeom>
                  <a:avLst/>
                  <a:gdLst>
                    <a:gd name="connsiteX0" fmla="*/ 28316 w 53391"/>
                    <a:gd name="connsiteY0" fmla="*/ 22977 h 26695"/>
                    <a:gd name="connsiteX1" fmla="*/ 14968 w 53391"/>
                    <a:gd name="connsiteY1" fmla="*/ 22977 h 26695"/>
                    <a:gd name="connsiteX2" fmla="*/ 4290 w 53391"/>
                    <a:gd name="connsiteY2" fmla="*/ 13634 h 26695"/>
                    <a:gd name="connsiteX3" fmla="*/ 14968 w 53391"/>
                    <a:gd name="connsiteY3" fmla="*/ 4290 h 26695"/>
                    <a:gd name="connsiteX4" fmla="*/ 41664 w 53391"/>
                    <a:gd name="connsiteY4" fmla="*/ 4290 h 26695"/>
                    <a:gd name="connsiteX5" fmla="*/ 51008 w 53391"/>
                    <a:gd name="connsiteY5" fmla="*/ 13634 h 26695"/>
                    <a:gd name="connsiteX6" fmla="*/ 41664 w 53391"/>
                    <a:gd name="connsiteY6" fmla="*/ 22977 h 26695"/>
                    <a:gd name="connsiteX7" fmla="*/ 40329 w 53391"/>
                    <a:gd name="connsiteY7" fmla="*/ 22977 h 26695"/>
                    <a:gd name="connsiteX8" fmla="*/ 28316 w 53391"/>
                    <a:gd name="connsiteY8" fmla="*/ 22977 h 266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53391" h="26695">
                      <a:moveTo>
                        <a:pt x="28316" y="22977"/>
                      </a:moveTo>
                      <a:cubicBezTo>
                        <a:pt x="24312" y="22977"/>
                        <a:pt x="18973" y="22977"/>
                        <a:pt x="14968" y="22977"/>
                      </a:cubicBezTo>
                      <a:cubicBezTo>
                        <a:pt x="8294" y="22977"/>
                        <a:pt x="5625" y="20308"/>
                        <a:pt x="4290" y="13634"/>
                      </a:cubicBezTo>
                      <a:cubicBezTo>
                        <a:pt x="4290" y="8294"/>
                        <a:pt x="8294" y="4290"/>
                        <a:pt x="14968" y="4290"/>
                      </a:cubicBezTo>
                      <a:cubicBezTo>
                        <a:pt x="24312" y="4290"/>
                        <a:pt x="33655" y="4290"/>
                        <a:pt x="41664" y="4290"/>
                      </a:cubicBezTo>
                      <a:cubicBezTo>
                        <a:pt x="47003" y="4290"/>
                        <a:pt x="51008" y="6960"/>
                        <a:pt x="51008" y="13634"/>
                      </a:cubicBezTo>
                      <a:cubicBezTo>
                        <a:pt x="51008" y="18973"/>
                        <a:pt x="47003" y="22977"/>
                        <a:pt x="41664" y="22977"/>
                      </a:cubicBezTo>
                      <a:cubicBezTo>
                        <a:pt x="41664" y="22977"/>
                        <a:pt x="40329" y="22977"/>
                        <a:pt x="40329" y="22977"/>
                      </a:cubicBezTo>
                      <a:cubicBezTo>
                        <a:pt x="36325" y="22977"/>
                        <a:pt x="32320" y="22977"/>
                        <a:pt x="28316" y="22977"/>
                      </a:cubicBezTo>
                      <a:close/>
                    </a:path>
                  </a:pathLst>
                </a:custGeom>
                <a:solidFill>
                  <a:schemeClr val="accent1"/>
                </a:solidFill>
                <a:ln w="4082" cap="flat">
                  <a:solidFill>
                    <a:srgbClr val="D61120"/>
                  </a:solidFill>
                  <a:prstDash val="solid"/>
                  <a:miter/>
                </a:ln>
              </p:spPr>
              <p:txBody>
                <a:bodyPr rtlCol="0" anchor="ctr"/>
                <a:lstStyle/>
                <a:p>
                  <a:pPr algn="ctr"/>
                  <a:endParaRPr lang="en-US"/>
                </a:p>
              </p:txBody>
            </p:sp>
            <p:sp>
              <p:nvSpPr>
                <p:cNvPr id="316" name="Freihandform: Form 315">
                  <a:extLst>
                    <a:ext uri="{FF2B5EF4-FFF2-40B4-BE49-F238E27FC236}">
                      <a16:creationId xmlns:a16="http://schemas.microsoft.com/office/drawing/2014/main" id="{79E1FF7F-F81C-4261-9672-6B76CD07FEA1}"/>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rgbClr val="E0DDDD"/>
                </a:solidFill>
                <a:ln w="13339" cap="flat">
                  <a:noFill/>
                  <a:prstDash val="solid"/>
                  <a:miter/>
                </a:ln>
              </p:spPr>
              <p:txBody>
                <a:bodyPr rtlCol="0" anchor="ctr"/>
                <a:lstStyle/>
                <a:p>
                  <a:endParaRPr lang="en-US"/>
                </a:p>
              </p:txBody>
            </p:sp>
          </p:grpSp>
          <p:sp>
            <p:nvSpPr>
              <p:cNvPr id="305" name="Titel 5">
                <a:extLst>
                  <a:ext uri="{FF2B5EF4-FFF2-40B4-BE49-F238E27FC236}">
                    <a16:creationId xmlns:a16="http://schemas.microsoft.com/office/drawing/2014/main" id="{5BD72F85-19DB-4262-8F79-973B6FE6EEF4}"/>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COMMISSION</a:t>
                </a:r>
              </a:p>
            </p:txBody>
          </p:sp>
        </p:grpSp>
        <p:grpSp>
          <p:nvGrpSpPr>
            <p:cNvPr id="320" name="Gruppieren 319">
              <a:extLst>
                <a:ext uri="{FF2B5EF4-FFF2-40B4-BE49-F238E27FC236}">
                  <a16:creationId xmlns:a16="http://schemas.microsoft.com/office/drawing/2014/main" id="{ADCF95F1-A98D-4CBF-AB2F-0C4B08F36F18}"/>
                </a:ext>
              </a:extLst>
            </p:cNvPr>
            <p:cNvGrpSpPr/>
            <p:nvPr/>
          </p:nvGrpSpPr>
          <p:grpSpPr>
            <a:xfrm>
              <a:off x="5481620" y="1366347"/>
              <a:ext cx="1620000" cy="1777616"/>
              <a:chOff x="6850348" y="1366347"/>
              <a:chExt cx="1620000" cy="1777616"/>
            </a:xfrm>
          </p:grpSpPr>
          <p:grpSp>
            <p:nvGrpSpPr>
              <p:cNvPr id="321" name="Gruppieren 320">
                <a:extLst>
                  <a:ext uri="{FF2B5EF4-FFF2-40B4-BE49-F238E27FC236}">
                    <a16:creationId xmlns:a16="http://schemas.microsoft.com/office/drawing/2014/main" id="{05840BFC-7986-43BE-AF32-DF522B9D6FAC}"/>
                  </a:ext>
                </a:extLst>
              </p:cNvPr>
              <p:cNvGrpSpPr/>
              <p:nvPr/>
            </p:nvGrpSpPr>
            <p:grpSpPr>
              <a:xfrm>
                <a:off x="6989937" y="1486829"/>
                <a:ext cx="1343078" cy="1657134"/>
                <a:chOff x="6989937" y="1486829"/>
                <a:chExt cx="1343078" cy="1657134"/>
              </a:xfrm>
            </p:grpSpPr>
            <p:sp>
              <p:nvSpPr>
                <p:cNvPr id="323" name="Freihandform: Form 322">
                  <a:extLst>
                    <a:ext uri="{FF2B5EF4-FFF2-40B4-BE49-F238E27FC236}">
                      <a16:creationId xmlns:a16="http://schemas.microsoft.com/office/drawing/2014/main" id="{B7721461-FF4E-4C76-9246-1CFAFACEDACB}"/>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rgbClr val="E0DDDD"/>
                  </a:solidFill>
                  <a:prstDash val="solid"/>
                  <a:miter/>
                </a:ln>
              </p:spPr>
              <p:txBody>
                <a:bodyPr rtlCol="0" anchor="ctr"/>
                <a:lstStyle/>
                <a:p>
                  <a:endParaRPr lang="en-US"/>
                </a:p>
              </p:txBody>
            </p:sp>
            <p:sp>
              <p:nvSpPr>
                <p:cNvPr id="324" name="Freihandform: Form 323">
                  <a:extLst>
                    <a:ext uri="{FF2B5EF4-FFF2-40B4-BE49-F238E27FC236}">
                      <a16:creationId xmlns:a16="http://schemas.microsoft.com/office/drawing/2014/main" id="{5A0FFFF6-67FE-413F-BC8E-2D127DF47343}"/>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rgbClr val="E0DDDD"/>
                </a:solidFill>
                <a:ln w="13339" cap="flat">
                  <a:noFill/>
                  <a:prstDash val="solid"/>
                  <a:miter/>
                </a:ln>
              </p:spPr>
              <p:txBody>
                <a:bodyPr rtlCol="0" anchor="ctr"/>
                <a:lstStyle/>
                <a:p>
                  <a:endParaRPr lang="en-US"/>
                </a:p>
              </p:txBody>
            </p:sp>
            <p:grpSp>
              <p:nvGrpSpPr>
                <p:cNvPr id="325" name="Gruppieren 324">
                  <a:extLst>
                    <a:ext uri="{FF2B5EF4-FFF2-40B4-BE49-F238E27FC236}">
                      <a16:creationId xmlns:a16="http://schemas.microsoft.com/office/drawing/2014/main" id="{8926ACC9-6829-429B-9388-74FCCA219CD7}"/>
                    </a:ext>
                  </a:extLst>
                </p:cNvPr>
                <p:cNvGrpSpPr/>
                <p:nvPr/>
              </p:nvGrpSpPr>
              <p:grpSpPr bwMode="gray">
                <a:xfrm>
                  <a:off x="7509895" y="2852540"/>
                  <a:ext cx="291423" cy="291423"/>
                  <a:chOff x="7843271" y="2552755"/>
                  <a:chExt cx="291423" cy="291423"/>
                </a:xfrm>
              </p:grpSpPr>
              <p:sp>
                <p:nvSpPr>
                  <p:cNvPr id="329" name="Freihandform: Form 328">
                    <a:extLst>
                      <a:ext uri="{FF2B5EF4-FFF2-40B4-BE49-F238E27FC236}">
                        <a16:creationId xmlns:a16="http://schemas.microsoft.com/office/drawing/2014/main" id="{9A0FB765-1175-473F-A416-1BC0D2B60A45}"/>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endParaRPr lang="en-US"/>
                  </a:p>
                </p:txBody>
              </p:sp>
              <p:sp>
                <p:nvSpPr>
                  <p:cNvPr id="330" name="Freihandform: Form 329">
                    <a:extLst>
                      <a:ext uri="{FF2B5EF4-FFF2-40B4-BE49-F238E27FC236}">
                        <a16:creationId xmlns:a16="http://schemas.microsoft.com/office/drawing/2014/main" id="{215ADD98-8E5B-44F2-9DF3-2C20510AE489}"/>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rgbClr val="878787"/>
                    </a:solidFill>
                    <a:prstDash val="solid"/>
                    <a:miter/>
                  </a:ln>
                </p:spPr>
                <p:txBody>
                  <a:bodyPr rtlCol="0" anchor="ctr"/>
                  <a:lstStyle/>
                  <a:p>
                    <a:endParaRPr lang="en-US"/>
                  </a:p>
                </p:txBody>
              </p:sp>
              <p:sp>
                <p:nvSpPr>
                  <p:cNvPr id="331" name="Freihandform: Form 330">
                    <a:extLst>
                      <a:ext uri="{FF2B5EF4-FFF2-40B4-BE49-F238E27FC236}">
                        <a16:creationId xmlns:a16="http://schemas.microsoft.com/office/drawing/2014/main" id="{59571199-8D03-4774-B256-1E1E9EEDF6F8}"/>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1"/>
                  </a:solidFill>
                  <a:ln w="13339" cap="flat">
                    <a:noFill/>
                    <a:prstDash val="solid"/>
                    <a:miter/>
                  </a:ln>
                </p:spPr>
                <p:txBody>
                  <a:bodyPr rtlCol="0" anchor="ctr"/>
                  <a:lstStyle/>
                  <a:p>
                    <a:endParaRPr lang="en-US"/>
                  </a:p>
                </p:txBody>
              </p:sp>
            </p:grpSp>
            <p:sp>
              <p:nvSpPr>
                <p:cNvPr id="326" name="Freihandform: Form 325">
                  <a:extLst>
                    <a:ext uri="{FF2B5EF4-FFF2-40B4-BE49-F238E27FC236}">
                      <a16:creationId xmlns:a16="http://schemas.microsoft.com/office/drawing/2014/main" id="{74376E2E-9473-4EA9-BC20-99ECE8FC299F}"/>
                    </a:ext>
                  </a:extLst>
                </p:cNvPr>
                <p:cNvSpPr/>
                <p:nvPr/>
              </p:nvSpPr>
              <p:spPr bwMode="gray">
                <a:xfrm>
                  <a:off x="7566062" y="2051466"/>
                  <a:ext cx="101365" cy="101365"/>
                </a:xfrm>
                <a:custGeom>
                  <a:avLst/>
                  <a:gdLst>
                    <a:gd name="connsiteX0" fmla="*/ 59403 w 106783"/>
                    <a:gd name="connsiteY0" fmla="*/ 104786 h 106783"/>
                    <a:gd name="connsiteX1" fmla="*/ 104786 w 106783"/>
                    <a:gd name="connsiteY1" fmla="*/ 59403 h 106783"/>
                    <a:gd name="connsiteX2" fmla="*/ 59403 w 106783"/>
                    <a:gd name="connsiteY2" fmla="*/ 14020 h 106783"/>
                    <a:gd name="connsiteX3" fmla="*/ 14020 w 106783"/>
                    <a:gd name="connsiteY3" fmla="*/ 59403 h 106783"/>
                    <a:gd name="connsiteX4" fmla="*/ 59403 w 106783"/>
                    <a:gd name="connsiteY4" fmla="*/ 104786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9403" y="104786"/>
                      </a:moveTo>
                      <a:cubicBezTo>
                        <a:pt x="84764" y="104786"/>
                        <a:pt x="104786" y="84764"/>
                        <a:pt x="104786" y="59403"/>
                      </a:cubicBezTo>
                      <a:cubicBezTo>
                        <a:pt x="104786" y="34042"/>
                        <a:pt x="84764" y="14020"/>
                        <a:pt x="59403" y="14020"/>
                      </a:cubicBezTo>
                      <a:cubicBezTo>
                        <a:pt x="34042" y="14020"/>
                        <a:pt x="14020" y="34042"/>
                        <a:pt x="14020" y="59403"/>
                      </a:cubicBezTo>
                      <a:cubicBezTo>
                        <a:pt x="14020" y="83429"/>
                        <a:pt x="34042" y="104786"/>
                        <a:pt x="59403" y="104786"/>
                      </a:cubicBezTo>
                    </a:path>
                  </a:pathLst>
                </a:custGeom>
                <a:solidFill>
                  <a:srgbClr val="E0DDDD"/>
                </a:solidFill>
                <a:ln w="13339" cap="flat">
                  <a:noFill/>
                  <a:prstDash val="solid"/>
                  <a:miter/>
                </a:ln>
              </p:spPr>
              <p:txBody>
                <a:bodyPr rtlCol="0" anchor="ctr"/>
                <a:lstStyle/>
                <a:p>
                  <a:pPr algn="ctr"/>
                  <a:endParaRPr lang="en-US"/>
                </a:p>
              </p:txBody>
            </p:sp>
            <p:sp>
              <p:nvSpPr>
                <p:cNvPr id="327" name="Freihandform: Form 326">
                  <a:extLst>
                    <a:ext uri="{FF2B5EF4-FFF2-40B4-BE49-F238E27FC236}">
                      <a16:creationId xmlns:a16="http://schemas.microsoft.com/office/drawing/2014/main" id="{2A5160CD-2A5F-4904-BF8F-1F35E198CF0E}"/>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accent1"/>
                </a:solidFill>
                <a:ln w="9525" cap="flat">
                  <a:noFill/>
                  <a:prstDash val="solid"/>
                  <a:miter/>
                </a:ln>
              </p:spPr>
              <p:txBody>
                <a:bodyPr rtlCol="0" anchor="ctr"/>
                <a:lstStyle/>
                <a:p>
                  <a:pPr algn="ctr"/>
                  <a:endParaRPr lang="en-US"/>
                </a:p>
              </p:txBody>
            </p:sp>
            <p:sp>
              <p:nvSpPr>
                <p:cNvPr id="328" name="Freihandform: Form 327">
                  <a:extLst>
                    <a:ext uri="{FF2B5EF4-FFF2-40B4-BE49-F238E27FC236}">
                      <a16:creationId xmlns:a16="http://schemas.microsoft.com/office/drawing/2014/main" id="{78985CD3-34CB-43ED-B8DF-9DDCABE55DA3}"/>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rgbClr val="E0DDDD"/>
                </a:solidFill>
                <a:ln w="13339" cap="flat">
                  <a:noFill/>
                  <a:prstDash val="solid"/>
                  <a:miter/>
                </a:ln>
              </p:spPr>
              <p:txBody>
                <a:bodyPr rtlCol="0" anchor="ctr"/>
                <a:lstStyle/>
                <a:p>
                  <a:endParaRPr lang="en-US"/>
                </a:p>
              </p:txBody>
            </p:sp>
          </p:grpSp>
          <p:sp>
            <p:nvSpPr>
              <p:cNvPr id="322" name="Titel 5">
                <a:extLst>
                  <a:ext uri="{FF2B5EF4-FFF2-40B4-BE49-F238E27FC236}">
                    <a16:creationId xmlns:a16="http://schemas.microsoft.com/office/drawing/2014/main" id="{E9080909-E976-4559-8B89-A4CFFF4100BC}"/>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OPERATE</a:t>
                </a:r>
              </a:p>
            </p:txBody>
          </p:sp>
        </p:grpSp>
        <p:grpSp>
          <p:nvGrpSpPr>
            <p:cNvPr id="332" name="Gruppieren 331">
              <a:extLst>
                <a:ext uri="{FF2B5EF4-FFF2-40B4-BE49-F238E27FC236}">
                  <a16:creationId xmlns:a16="http://schemas.microsoft.com/office/drawing/2014/main" id="{79654455-99AA-47BB-A63B-8491064A8700}"/>
                </a:ext>
              </a:extLst>
            </p:cNvPr>
            <p:cNvGrpSpPr/>
            <p:nvPr/>
          </p:nvGrpSpPr>
          <p:grpSpPr>
            <a:xfrm>
              <a:off x="7242053" y="1366347"/>
              <a:ext cx="1620000" cy="1775930"/>
              <a:chOff x="8997423" y="1366347"/>
              <a:chExt cx="1620000" cy="1775930"/>
            </a:xfrm>
          </p:grpSpPr>
          <p:sp>
            <p:nvSpPr>
              <p:cNvPr id="333" name="Titel 5">
                <a:extLst>
                  <a:ext uri="{FF2B5EF4-FFF2-40B4-BE49-F238E27FC236}">
                    <a16:creationId xmlns:a16="http://schemas.microsoft.com/office/drawing/2014/main" id="{B9A6EFEC-9CE4-4E4A-B997-3E89E7E412BB}"/>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ANALYSE</a:t>
                </a:r>
              </a:p>
            </p:txBody>
          </p:sp>
          <p:grpSp>
            <p:nvGrpSpPr>
              <p:cNvPr id="334" name="Gruppieren 333">
                <a:extLst>
                  <a:ext uri="{FF2B5EF4-FFF2-40B4-BE49-F238E27FC236}">
                    <a16:creationId xmlns:a16="http://schemas.microsoft.com/office/drawing/2014/main" id="{054369B6-BF4A-47C7-BEA7-441667FD6D88}"/>
                  </a:ext>
                </a:extLst>
              </p:cNvPr>
              <p:cNvGrpSpPr/>
              <p:nvPr/>
            </p:nvGrpSpPr>
            <p:grpSpPr>
              <a:xfrm>
                <a:off x="9146852" y="1484935"/>
                <a:ext cx="1343078" cy="1657342"/>
                <a:chOff x="9146852" y="1484935"/>
                <a:chExt cx="1343078" cy="1657342"/>
              </a:xfrm>
            </p:grpSpPr>
            <p:sp>
              <p:nvSpPr>
                <p:cNvPr id="335" name="Freeform 17">
                  <a:extLst>
                    <a:ext uri="{FF2B5EF4-FFF2-40B4-BE49-F238E27FC236}">
                      <a16:creationId xmlns:a16="http://schemas.microsoft.com/office/drawing/2014/main" id="{D95F1736-16D3-4DA2-A1FB-D041A9625DD7}"/>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rgbClr val="E0DDDD"/>
                </a:solidFill>
                <a:ln w="13339" cap="flat">
                  <a:noFill/>
                  <a:prstDash val="solid"/>
                  <a:miter/>
                </a:ln>
              </p:spPr>
              <p:txBody>
                <a:bodyPr rtlCol="0" anchor="ctr"/>
                <a:lstStyle/>
                <a:p>
                  <a:endParaRPr lang="en-US"/>
                </a:p>
              </p:txBody>
            </p:sp>
            <p:sp>
              <p:nvSpPr>
                <p:cNvPr id="336" name="Freeform 20">
                  <a:extLst>
                    <a:ext uri="{FF2B5EF4-FFF2-40B4-BE49-F238E27FC236}">
                      <a16:creationId xmlns:a16="http://schemas.microsoft.com/office/drawing/2014/main" id="{EF5A9CB1-F619-49A0-94EC-BA2BDAE7E2DC}"/>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rgbClr val="E0DDDD"/>
                  </a:solidFill>
                  <a:prstDash val="solid"/>
                  <a:miter/>
                </a:ln>
              </p:spPr>
              <p:txBody>
                <a:bodyPr rtlCol="0" anchor="ctr"/>
                <a:lstStyle/>
                <a:p>
                  <a:endParaRPr lang="en-US"/>
                </a:p>
              </p:txBody>
            </p:sp>
            <p:sp>
              <p:nvSpPr>
                <p:cNvPr id="342" name="Freeform 70">
                  <a:extLst>
                    <a:ext uri="{FF2B5EF4-FFF2-40B4-BE49-F238E27FC236}">
                      <a16:creationId xmlns:a16="http://schemas.microsoft.com/office/drawing/2014/main" id="{30BC058C-EC1D-400A-80E8-432DC71F5A7A}"/>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rgbClr val="E0DDDD"/>
                </a:solidFill>
                <a:ln w="13339" cap="flat">
                  <a:noFill/>
                  <a:prstDash val="solid"/>
                  <a:miter/>
                </a:ln>
              </p:spPr>
              <p:txBody>
                <a:bodyPr rtlCol="0" anchor="ctr"/>
                <a:lstStyle/>
                <a:p>
                  <a:endParaRPr lang="en-US"/>
                </a:p>
              </p:txBody>
            </p:sp>
            <p:sp>
              <p:nvSpPr>
                <p:cNvPr id="343" name="Freihandform: Form 342">
                  <a:extLst>
                    <a:ext uri="{FF2B5EF4-FFF2-40B4-BE49-F238E27FC236}">
                      <a16:creationId xmlns:a16="http://schemas.microsoft.com/office/drawing/2014/main" id="{5368E59A-D0E3-42B5-91BD-DC3C54D9F156}"/>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accent1"/>
                </a:solidFill>
                <a:ln w="13339" cap="flat">
                  <a:noFill/>
                  <a:prstDash val="solid"/>
                  <a:miter/>
                </a:ln>
              </p:spPr>
              <p:txBody>
                <a:bodyPr rtlCol="0" anchor="ctr"/>
                <a:lstStyle/>
                <a:p>
                  <a:pPr algn="ctr"/>
                  <a:endParaRPr lang="en-US"/>
                </a:p>
              </p:txBody>
            </p:sp>
            <p:sp>
              <p:nvSpPr>
                <p:cNvPr id="344" name="Freihandform: Form 343">
                  <a:extLst>
                    <a:ext uri="{FF2B5EF4-FFF2-40B4-BE49-F238E27FC236}">
                      <a16:creationId xmlns:a16="http://schemas.microsoft.com/office/drawing/2014/main" id="{8B1D2606-6C6C-45A1-A2FD-F0A3F4AE08CD}"/>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accent1"/>
                </a:solidFill>
                <a:ln w="13339" cap="flat">
                  <a:noFill/>
                  <a:prstDash val="solid"/>
                  <a:miter/>
                </a:ln>
              </p:spPr>
              <p:txBody>
                <a:bodyPr rtlCol="0" anchor="ctr"/>
                <a:lstStyle/>
                <a:p>
                  <a:pPr algn="ctr"/>
                  <a:endParaRPr lang="en-US"/>
                </a:p>
              </p:txBody>
            </p:sp>
            <p:grpSp>
              <p:nvGrpSpPr>
                <p:cNvPr id="345" name="Gruppieren 344">
                  <a:extLst>
                    <a:ext uri="{FF2B5EF4-FFF2-40B4-BE49-F238E27FC236}">
                      <a16:creationId xmlns:a16="http://schemas.microsoft.com/office/drawing/2014/main" id="{CB167E8A-6467-40B9-9A18-6194CE1CCF7D}"/>
                    </a:ext>
                  </a:extLst>
                </p:cNvPr>
                <p:cNvGrpSpPr/>
                <p:nvPr/>
              </p:nvGrpSpPr>
              <p:grpSpPr bwMode="gray">
                <a:xfrm>
                  <a:off x="9669000" y="2850854"/>
                  <a:ext cx="291423" cy="291423"/>
                  <a:chOff x="9669000" y="2850854"/>
                  <a:chExt cx="291423" cy="291423"/>
                </a:xfrm>
              </p:grpSpPr>
              <p:sp>
                <p:nvSpPr>
                  <p:cNvPr id="346" name="Freihandform: Form 345">
                    <a:extLst>
                      <a:ext uri="{FF2B5EF4-FFF2-40B4-BE49-F238E27FC236}">
                        <a16:creationId xmlns:a16="http://schemas.microsoft.com/office/drawing/2014/main" id="{68F9B87A-17C5-4513-85BA-B6442323723B}"/>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347" name="Freihandform: Form 346">
                    <a:extLst>
                      <a:ext uri="{FF2B5EF4-FFF2-40B4-BE49-F238E27FC236}">
                        <a16:creationId xmlns:a16="http://schemas.microsoft.com/office/drawing/2014/main" id="{59960B3B-19DF-41FF-B14E-F9E90D3E069D}"/>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rgbClr val="797979"/>
                    </a:solidFill>
                    <a:prstDash val="solid"/>
                    <a:miter/>
                  </a:ln>
                </p:spPr>
                <p:txBody>
                  <a:bodyPr rtlCol="0" anchor="ctr"/>
                  <a:lstStyle/>
                  <a:p>
                    <a:endParaRPr lang="en-US"/>
                  </a:p>
                </p:txBody>
              </p:sp>
              <p:sp>
                <p:nvSpPr>
                  <p:cNvPr id="348" name="Freihandform: Form 347">
                    <a:extLst>
                      <a:ext uri="{FF2B5EF4-FFF2-40B4-BE49-F238E27FC236}">
                        <a16:creationId xmlns:a16="http://schemas.microsoft.com/office/drawing/2014/main" id="{3C6FDE16-9A01-4E13-969C-BF135E50051F}"/>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grpSp>
          </p:grpSp>
        </p:grpSp>
        <p:grpSp>
          <p:nvGrpSpPr>
            <p:cNvPr id="349" name="Gruppieren 348">
              <a:extLst>
                <a:ext uri="{FF2B5EF4-FFF2-40B4-BE49-F238E27FC236}">
                  <a16:creationId xmlns:a16="http://schemas.microsoft.com/office/drawing/2014/main" id="{0ACF5A06-C576-48CB-8930-80B6FE587264}"/>
                </a:ext>
              </a:extLst>
            </p:cNvPr>
            <p:cNvGrpSpPr/>
            <p:nvPr/>
          </p:nvGrpSpPr>
          <p:grpSpPr>
            <a:xfrm>
              <a:off x="200321" y="1364661"/>
              <a:ext cx="1620000" cy="1747154"/>
              <a:chOff x="200321" y="1364661"/>
              <a:chExt cx="1620000" cy="1747154"/>
            </a:xfrm>
          </p:grpSpPr>
          <p:grpSp>
            <p:nvGrpSpPr>
              <p:cNvPr id="350" name="Gruppieren 349">
                <a:extLst>
                  <a:ext uri="{FF2B5EF4-FFF2-40B4-BE49-F238E27FC236}">
                    <a16:creationId xmlns:a16="http://schemas.microsoft.com/office/drawing/2014/main" id="{7DD0743E-7391-4552-B6EC-030E444DBC14}"/>
                  </a:ext>
                </a:extLst>
              </p:cNvPr>
              <p:cNvGrpSpPr/>
              <p:nvPr/>
            </p:nvGrpSpPr>
            <p:grpSpPr bwMode="gray">
              <a:xfrm>
                <a:off x="464642" y="1660829"/>
                <a:ext cx="1076996" cy="1450986"/>
                <a:chOff x="798018" y="1348358"/>
                <a:chExt cx="1076996" cy="1450986"/>
              </a:xfrm>
            </p:grpSpPr>
            <p:sp>
              <p:nvSpPr>
                <p:cNvPr id="353" name="Freihandform: Form 352">
                  <a:extLst>
                    <a:ext uri="{FF2B5EF4-FFF2-40B4-BE49-F238E27FC236}">
                      <a16:creationId xmlns:a16="http://schemas.microsoft.com/office/drawing/2014/main" id="{812669CC-498A-48E2-A337-3F5B2833E844}"/>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rgbClr val="E0DDDD"/>
                  </a:solidFill>
                  <a:prstDash val="solid"/>
                  <a:miter/>
                </a:ln>
              </p:spPr>
              <p:txBody>
                <a:bodyPr rtlCol="0" anchor="ctr"/>
                <a:lstStyle/>
                <a:p>
                  <a:endParaRPr lang="en-US"/>
                </a:p>
              </p:txBody>
            </p:sp>
            <p:sp>
              <p:nvSpPr>
                <p:cNvPr id="354" name="Freihandform: Form 353">
                  <a:extLst>
                    <a:ext uri="{FF2B5EF4-FFF2-40B4-BE49-F238E27FC236}">
                      <a16:creationId xmlns:a16="http://schemas.microsoft.com/office/drawing/2014/main" id="{40522FCD-81C1-4CC2-BFA9-895DC8353AE7}"/>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rgbClr val="E0DDDD"/>
                </a:solidFill>
                <a:ln w="13339" cap="flat">
                  <a:noFill/>
                  <a:prstDash val="solid"/>
                  <a:miter/>
                </a:ln>
              </p:spPr>
              <p:txBody>
                <a:bodyPr rtlCol="0" anchor="ctr"/>
                <a:lstStyle/>
                <a:p>
                  <a:endParaRPr lang="en-US"/>
                </a:p>
              </p:txBody>
            </p:sp>
            <p:sp>
              <p:nvSpPr>
                <p:cNvPr id="355" name="Freihandform: Form 354">
                  <a:extLst>
                    <a:ext uri="{FF2B5EF4-FFF2-40B4-BE49-F238E27FC236}">
                      <a16:creationId xmlns:a16="http://schemas.microsoft.com/office/drawing/2014/main" id="{BD066B0F-ADBC-42EC-A1D0-326E2B99384E}"/>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rgbClr val="E0DDDD"/>
                </a:solidFill>
                <a:ln w="13339" cap="flat">
                  <a:noFill/>
                  <a:prstDash val="solid"/>
                  <a:miter/>
                </a:ln>
              </p:spPr>
              <p:txBody>
                <a:bodyPr rtlCol="0" anchor="ctr"/>
                <a:lstStyle/>
                <a:p>
                  <a:endParaRPr lang="en-US"/>
                </a:p>
              </p:txBody>
            </p:sp>
            <p:sp>
              <p:nvSpPr>
                <p:cNvPr id="356" name="Freihandform: Form 355">
                  <a:extLst>
                    <a:ext uri="{FF2B5EF4-FFF2-40B4-BE49-F238E27FC236}">
                      <a16:creationId xmlns:a16="http://schemas.microsoft.com/office/drawing/2014/main" id="{E0438541-8FD6-4D8C-B5CB-C68040E92EAE}"/>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endParaRPr lang="en-US"/>
                </a:p>
              </p:txBody>
            </p:sp>
            <p:sp>
              <p:nvSpPr>
                <p:cNvPr id="357" name="Freihandform: Form 356">
                  <a:extLst>
                    <a:ext uri="{FF2B5EF4-FFF2-40B4-BE49-F238E27FC236}">
                      <a16:creationId xmlns:a16="http://schemas.microsoft.com/office/drawing/2014/main" id="{284CC066-1E03-49A2-A75C-1DFD584F61A5}"/>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rgbClr val="878787"/>
                  </a:solidFill>
                  <a:prstDash val="solid"/>
                  <a:miter/>
                </a:ln>
              </p:spPr>
              <p:txBody>
                <a:bodyPr rtlCol="0" anchor="ctr"/>
                <a:lstStyle/>
                <a:p>
                  <a:endParaRPr lang="en-US"/>
                </a:p>
              </p:txBody>
            </p:sp>
            <p:sp>
              <p:nvSpPr>
                <p:cNvPr id="358" name="Freihandform: Form 357">
                  <a:extLst>
                    <a:ext uri="{FF2B5EF4-FFF2-40B4-BE49-F238E27FC236}">
                      <a16:creationId xmlns:a16="http://schemas.microsoft.com/office/drawing/2014/main" id="{1D4657E9-E416-4312-83A7-0B6F4CC776B7}"/>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sp>
              <p:nvSpPr>
                <p:cNvPr id="359" name="Freihandform: Form 358">
                  <a:extLst>
                    <a:ext uri="{FF2B5EF4-FFF2-40B4-BE49-F238E27FC236}">
                      <a16:creationId xmlns:a16="http://schemas.microsoft.com/office/drawing/2014/main" id="{1ADF5EF5-40A5-4DA3-A8AE-A68627008560}"/>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accent1"/>
                </a:solidFill>
                <a:ln w="9525" cap="flat">
                  <a:noFill/>
                  <a:prstDash val="solid"/>
                  <a:miter/>
                </a:ln>
              </p:spPr>
              <p:txBody>
                <a:bodyPr rtlCol="0" anchor="ctr"/>
                <a:lstStyle/>
                <a:p>
                  <a:endParaRPr lang="en-US"/>
                </a:p>
              </p:txBody>
            </p:sp>
          </p:grpSp>
          <p:sp>
            <p:nvSpPr>
              <p:cNvPr id="352" name="Titel 5">
                <a:extLst>
                  <a:ext uri="{FF2B5EF4-FFF2-40B4-BE49-F238E27FC236}">
                    <a16:creationId xmlns:a16="http://schemas.microsoft.com/office/drawing/2014/main" id="{E016F5F9-9816-4E1E-BCDD-2A5DBD02866C}"/>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DESIGN</a:t>
                </a:r>
              </a:p>
            </p:txBody>
          </p:sp>
        </p:grpSp>
      </p:grpSp>
      <p:sp>
        <p:nvSpPr>
          <p:cNvPr id="2" name="Foliennummernplatzhalter 1">
            <a:extLst>
              <a:ext uri="{FF2B5EF4-FFF2-40B4-BE49-F238E27FC236}">
                <a16:creationId xmlns:a16="http://schemas.microsoft.com/office/drawing/2014/main" id="{2073905F-C6F7-48BF-8205-849651EC62C0}"/>
              </a:ext>
            </a:extLst>
          </p:cNvPr>
          <p:cNvSpPr>
            <a:spLocks noGrp="1"/>
          </p:cNvSpPr>
          <p:nvPr>
            <p:ph type="sldNum" sz="quarter" idx="12"/>
          </p:nvPr>
        </p:nvSpPr>
        <p:spPr bwMode="gray"/>
        <p:txBody>
          <a:bodyPr/>
          <a:lstStyle/>
          <a:p>
            <a:fld id="{7B94EC18-1D2B-4535-B738-0E53AFE26620}" type="slidenum">
              <a:rPr lang="en-US" smtClean="0"/>
              <a:t>12</a:t>
            </a:fld>
            <a:endParaRPr lang="en-US"/>
          </a:p>
        </p:txBody>
      </p:sp>
    </p:spTree>
    <p:custDataLst>
      <p:tags r:id="rId1"/>
    </p:custDataLst>
    <p:extLst>
      <p:ext uri="{BB962C8B-B14F-4D97-AF65-F5344CB8AC3E}">
        <p14:creationId xmlns:p14="http://schemas.microsoft.com/office/powerpoint/2010/main" val="3842765243"/>
      </p:ext>
    </p:extLst>
  </p:cSld>
  <p:clrMapOvr>
    <a:masterClrMapping/>
  </p:clrMapOvr>
  <mc:AlternateContent xmlns:mc="http://schemas.openxmlformats.org/markup-compatibility/2006" xmlns:p14="http://schemas.microsoft.com/office/powerpoint/2010/main">
    <mc:Choice Requires="p14">
      <p:transition spd="slow" p14:dur="2000" advClick="0" advTm="1467"/>
    </mc:Choice>
    <mc:Fallback xmlns="">
      <p:transition spd="slow" advClick="0" advTm="146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path" presetSubtype="0" decel="100000" fill="hold" nodeType="withEffect">
                                  <p:stCondLst>
                                    <p:cond delay="0"/>
                                  </p:stCondLst>
                                  <p:childTnLst>
                                    <p:animMotion origin="layout" path="M 5E-6 3.33333E-6 L 5E-6 0.17361 " pathEditMode="relative" rAng="0" ptsTypes="AA">
                                      <p:cBhvr>
                                        <p:cTn id="6" dur="500" fill="hold"/>
                                        <p:tgtEl>
                                          <p:spTgt spid="3"/>
                                        </p:tgtEl>
                                        <p:attrNameLst>
                                          <p:attrName>ppt_x</p:attrName>
                                          <p:attrName>ppt_y</p:attrName>
                                        </p:attrNameLst>
                                      </p:cBhvr>
                                      <p:rCtr x="0" y="8681"/>
                                    </p:animMotion>
                                  </p:childTnLst>
                                </p:cTn>
                              </p:par>
                            </p:childTnLst>
                          </p:cTn>
                        </p:par>
                        <p:par>
                          <p:cTn id="7" fill="hold">
                            <p:stCondLst>
                              <p:cond delay="500"/>
                            </p:stCondLst>
                            <p:childTnLst>
                              <p:par>
                                <p:cTn id="8" presetID="10" presetClass="entr" presetSubtype="0" fill="hold" nodeType="afterEffect">
                                  <p:stCondLst>
                                    <p:cond delay="0"/>
                                  </p:stCondLst>
                                  <p:childTnLst>
                                    <p:set>
                                      <p:cBhvr>
                                        <p:cTn id="9" dur="1" fill="hold">
                                          <p:stCondLst>
                                            <p:cond delay="0"/>
                                          </p:stCondLst>
                                        </p:cTn>
                                        <p:tgtEl>
                                          <p:spTgt spid="360"/>
                                        </p:tgtEl>
                                        <p:attrNameLst>
                                          <p:attrName>style.visibility</p:attrName>
                                        </p:attrNameLst>
                                      </p:cBhvr>
                                      <p:to>
                                        <p:strVal val="visible"/>
                                      </p:to>
                                    </p:set>
                                    <p:animEffect transition="in" filter="fade">
                                      <p:cBhvr>
                                        <p:cTn id="10" dur="500"/>
                                        <p:tgtEl>
                                          <p:spTgt spid="360"/>
                                        </p:tgtEl>
                                      </p:cBhvr>
                                    </p:animEffect>
                                  </p:childTnLst>
                                </p:cTn>
                              </p:par>
                              <p:par>
                                <p:cTn id="11" presetID="10" presetClass="exit" presetSubtype="0" fill="hold" nodeType="withEffect">
                                  <p:stCondLst>
                                    <p:cond delay="250"/>
                                  </p:stCondLst>
                                  <p:childTnLst>
                                    <p:animEffect transition="out" filter="fade">
                                      <p:cBhvr>
                                        <p:cTn id="12" dur="500"/>
                                        <p:tgtEl>
                                          <p:spTgt spid="3"/>
                                        </p:tgtEl>
                                      </p:cBhvr>
                                    </p:animEffect>
                                    <p:set>
                                      <p:cBhvr>
                                        <p:cTn id="13" dur="1" fill="hold">
                                          <p:stCondLst>
                                            <p:cond delay="499"/>
                                          </p:stCondLst>
                                        </p:cTn>
                                        <p:tgtEl>
                                          <p:spTgt spid="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 name="Inhaltsplatzhalter 4">
            <a:extLst>
              <a:ext uri="{FF2B5EF4-FFF2-40B4-BE49-F238E27FC236}">
                <a16:creationId xmlns:a16="http://schemas.microsoft.com/office/drawing/2014/main" id="{9C429723-36C5-4DA9-BB3C-E5E0A5E4634F}"/>
              </a:ext>
            </a:extLst>
          </p:cNvPr>
          <p:cNvSpPr txBox="1">
            <a:spLocks/>
          </p:cNvSpPr>
          <p:nvPr/>
        </p:nvSpPr>
        <p:spPr bwMode="gray">
          <a:xfrm>
            <a:off x="495299" y="1852253"/>
            <a:ext cx="3853270" cy="2734888"/>
          </a:xfrm>
          <a:prstGeom prst="rect">
            <a:avLst/>
          </a:prstGeom>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b="1">
                <a:solidFill>
                  <a:schemeClr val="accent1"/>
                </a:solidFill>
              </a:defRPr>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lvl="1"/>
            <a:r>
              <a:rPr lang="en-GB" sz="1200" dirty="0"/>
              <a:t>The next generation of E-Mon® provides you with a significantly easier design system thanks to its broad range of helpful options. This includes pre-written engineering specifications that come in various formats and a range of engineering icons for established design tools like AutoCAD, E-Plan, etc. We support building information modelling (BIM) with building information models that include 3D data for Autodesk Revit and CREO.  </a:t>
            </a:r>
          </a:p>
        </p:txBody>
      </p:sp>
      <p:pic>
        <p:nvPicPr>
          <p:cNvPr id="8" name="Bildplatzhalter 7" descr="Ein Bild, das Person, drinnen, Laptop, sitzend enthält.&#10;&#10;Automatisch generierte Beschreibung">
            <a:extLst>
              <a:ext uri="{FF2B5EF4-FFF2-40B4-BE49-F238E27FC236}">
                <a16:creationId xmlns:a16="http://schemas.microsoft.com/office/drawing/2014/main" id="{6E302858-B096-45E2-B088-1AD67D9D2D3A}"/>
              </a:ext>
            </a:extLst>
          </p:cNvPr>
          <p:cNvPicPr>
            <a:picLocks noGrp="1" noChangeAspect="1"/>
          </p:cNvPicPr>
          <p:nvPr>
            <p:ph type="pic" sz="quarter" idx="13"/>
          </p:nvPr>
        </p:nvPicPr>
        <p:blipFill>
          <a:blip r:embed="rId4" cstate="print">
            <a:extLst>
              <a:ext uri="{28A0092B-C50C-407E-A947-70E740481C1C}">
                <a14:useLocalDpi xmlns:a14="http://schemas.microsoft.com/office/drawing/2010/main"/>
              </a:ext>
            </a:extLst>
          </a:blip>
          <a:srcRect t="26" b="26"/>
          <a:stretch>
            <a:fillRect/>
          </a:stretch>
        </p:blipFill>
        <p:spPr/>
      </p:pic>
      <p:sp>
        <p:nvSpPr>
          <p:cNvPr id="2" name="Foliennummernplatzhalter 1">
            <a:extLst>
              <a:ext uri="{FF2B5EF4-FFF2-40B4-BE49-F238E27FC236}">
                <a16:creationId xmlns:a16="http://schemas.microsoft.com/office/drawing/2014/main" id="{FD3141D1-CC7E-421E-9B6E-36E03DB41BD8}"/>
              </a:ext>
            </a:extLst>
          </p:cNvPr>
          <p:cNvSpPr>
            <a:spLocks noGrp="1"/>
          </p:cNvSpPr>
          <p:nvPr>
            <p:ph type="sldNum" sz="quarter" idx="12"/>
          </p:nvPr>
        </p:nvSpPr>
        <p:spPr>
          <a:prstGeom prst="rect">
            <a:avLst/>
          </a:prstGeom>
        </p:spPr>
        <p:txBody>
          <a:bodyPr vert="horz" lIns="0" tIns="0" rIns="0" bIns="0" rtlCol="0" anchor="b">
            <a:noAutofit/>
          </a:bodyPr>
          <a:lstStyle>
            <a:defPPr>
              <a:defRPr lang="en-US"/>
            </a:defPPr>
            <a:lvl1pPr marL="0" algn="r" defTabSz="914400" rtl="0" eaLnBrk="1" latinLnBrk="0" hangingPunct="1">
              <a:defRPr sz="100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7B94EC18-1D2B-4535-B738-0E53AFE26620}" type="slidenum">
              <a:rPr lang="en-US" smtClean="0"/>
              <a:pPr/>
              <a:t>13</a:t>
            </a:fld>
            <a:endParaRPr lang="en-US"/>
          </a:p>
        </p:txBody>
      </p:sp>
      <p:sp>
        <p:nvSpPr>
          <p:cNvPr id="56" name="Titel 12">
            <a:extLst>
              <a:ext uri="{FF2B5EF4-FFF2-40B4-BE49-F238E27FC236}">
                <a16:creationId xmlns:a16="http://schemas.microsoft.com/office/drawing/2014/main" id="{4F6268C7-9795-4890-8FC8-123CEFBEEB51}"/>
              </a:ext>
            </a:extLst>
          </p:cNvPr>
          <p:cNvSpPr txBox="1">
            <a:spLocks/>
          </p:cNvSpPr>
          <p:nvPr/>
        </p:nvSpPr>
        <p:spPr>
          <a:xfrm>
            <a:off x="495299" y="495300"/>
            <a:ext cx="11201401" cy="419100"/>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GB" sz="3200"/>
              <a:t>DESIGN</a:t>
            </a:r>
          </a:p>
        </p:txBody>
      </p:sp>
      <p:sp>
        <p:nvSpPr>
          <p:cNvPr id="57" name="Titel 5">
            <a:extLst>
              <a:ext uri="{FF2B5EF4-FFF2-40B4-BE49-F238E27FC236}">
                <a16:creationId xmlns:a16="http://schemas.microsoft.com/office/drawing/2014/main" id="{BAF648F5-C7F5-4B66-AA1F-49DA8D9E7D1E}"/>
              </a:ext>
            </a:extLst>
          </p:cNvPr>
          <p:cNvSpPr txBox="1">
            <a:spLocks/>
          </p:cNvSpPr>
          <p:nvPr/>
        </p:nvSpPr>
        <p:spPr bwMode="gray">
          <a:xfrm>
            <a:off x="495299" y="1046843"/>
            <a:ext cx="4166507" cy="39156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800">
                <a:solidFill>
                  <a:srgbClr val="D61120"/>
                </a:solidFill>
                <a:latin typeface="+mj-lt"/>
              </a:rPr>
              <a:t>EFFICIENT AND FLEXIBLE </a:t>
            </a:r>
            <a:br>
              <a:rPr lang="en-GB" sz="1800">
                <a:solidFill>
                  <a:srgbClr val="D61120"/>
                </a:solidFill>
                <a:latin typeface="+mj-lt"/>
              </a:rPr>
            </a:br>
            <a:r>
              <a:rPr lang="en-GB" sz="1800">
                <a:solidFill>
                  <a:srgbClr val="D61120"/>
                </a:solidFill>
                <a:latin typeface="+mj-lt"/>
              </a:rPr>
              <a:t>SPECIFICATION</a:t>
            </a:r>
          </a:p>
        </p:txBody>
      </p:sp>
      <p:grpSp>
        <p:nvGrpSpPr>
          <p:cNvPr id="70" name="Gruppieren 69">
            <a:extLst>
              <a:ext uri="{FF2B5EF4-FFF2-40B4-BE49-F238E27FC236}">
                <a16:creationId xmlns:a16="http://schemas.microsoft.com/office/drawing/2014/main" id="{674FB9F3-D52E-4200-A3FC-342146172C84}"/>
              </a:ext>
            </a:extLst>
          </p:cNvPr>
          <p:cNvGrpSpPr/>
          <p:nvPr/>
        </p:nvGrpSpPr>
        <p:grpSpPr bwMode="gray">
          <a:xfrm>
            <a:off x="4752720" y="240468"/>
            <a:ext cx="1076996" cy="1195679"/>
            <a:chOff x="798018" y="1348358"/>
            <a:chExt cx="1076996" cy="1195679"/>
          </a:xfrm>
        </p:grpSpPr>
        <p:sp>
          <p:nvSpPr>
            <p:cNvPr id="71" name="Freihandform: Form 70">
              <a:extLst>
                <a:ext uri="{FF2B5EF4-FFF2-40B4-BE49-F238E27FC236}">
                  <a16:creationId xmlns:a16="http://schemas.microsoft.com/office/drawing/2014/main" id="{10EDB68A-A0DB-4157-B970-C879B8D2A53B}"/>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endParaRPr lang="en-US"/>
            </a:p>
          </p:txBody>
        </p:sp>
        <p:sp>
          <p:nvSpPr>
            <p:cNvPr id="72" name="Freihandform: Form 71">
              <a:extLst>
                <a:ext uri="{FF2B5EF4-FFF2-40B4-BE49-F238E27FC236}">
                  <a16:creationId xmlns:a16="http://schemas.microsoft.com/office/drawing/2014/main" id="{658B445B-9C5D-48FD-97BE-EF09D8BFADAE}"/>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1"/>
            </a:solidFill>
            <a:ln w="13339" cap="flat">
              <a:noFill/>
              <a:prstDash val="solid"/>
              <a:miter/>
            </a:ln>
          </p:spPr>
          <p:txBody>
            <a:bodyPr rtlCol="0" anchor="ctr"/>
            <a:lstStyle/>
            <a:p>
              <a:endParaRPr lang="en-US"/>
            </a:p>
          </p:txBody>
        </p:sp>
        <p:sp>
          <p:nvSpPr>
            <p:cNvPr id="73" name="Freihandform: Form 72">
              <a:extLst>
                <a:ext uri="{FF2B5EF4-FFF2-40B4-BE49-F238E27FC236}">
                  <a16:creationId xmlns:a16="http://schemas.microsoft.com/office/drawing/2014/main" id="{5821E6F8-614F-4760-BD50-51BD3ABDAEDE}"/>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1"/>
            </a:solidFill>
            <a:ln w="13339" cap="flat">
              <a:noFill/>
              <a:prstDash val="solid"/>
              <a:miter/>
            </a:ln>
          </p:spPr>
          <p:txBody>
            <a:bodyPr rtlCol="0" anchor="ctr"/>
            <a:lstStyle/>
            <a:p>
              <a:endParaRPr lang="en-US"/>
            </a:p>
          </p:txBody>
        </p:sp>
        <p:sp>
          <p:nvSpPr>
            <p:cNvPr id="77" name="Freihandform: Form 76">
              <a:extLst>
                <a:ext uri="{FF2B5EF4-FFF2-40B4-BE49-F238E27FC236}">
                  <a16:creationId xmlns:a16="http://schemas.microsoft.com/office/drawing/2014/main" id="{B0B373C8-ADEE-4AAE-B38D-4B1F1E79FCC7}"/>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endParaRPr lang="en-US"/>
            </a:p>
          </p:txBody>
        </p:sp>
      </p:grpSp>
      <p:grpSp>
        <p:nvGrpSpPr>
          <p:cNvPr id="17" name="Gruppieren 4">
            <a:extLst>
              <a:ext uri="{FF2B5EF4-FFF2-40B4-BE49-F238E27FC236}">
                <a16:creationId xmlns:a16="http://schemas.microsoft.com/office/drawing/2014/main" id="{2C8E6B9B-C471-40F4-8629-D452C2B17D67}"/>
              </a:ext>
            </a:extLst>
          </p:cNvPr>
          <p:cNvGrpSpPr/>
          <p:nvPr/>
        </p:nvGrpSpPr>
        <p:grpSpPr>
          <a:xfrm>
            <a:off x="495299" y="4683332"/>
            <a:ext cx="3873144" cy="1566663"/>
            <a:chOff x="1668664" y="4631602"/>
            <a:chExt cx="3873144" cy="1566663"/>
          </a:xfrm>
        </p:grpSpPr>
        <p:sp>
          <p:nvSpPr>
            <p:cNvPr id="18" name="Inhaltsplatzhalter 4">
              <a:extLst>
                <a:ext uri="{FF2B5EF4-FFF2-40B4-BE49-F238E27FC236}">
                  <a16:creationId xmlns:a16="http://schemas.microsoft.com/office/drawing/2014/main" id="{D64A3BD8-069F-467D-9775-B2A63F5DD4E4}"/>
                </a:ext>
              </a:extLst>
            </p:cNvPr>
            <p:cNvSpPr txBox="1">
              <a:spLocks/>
            </p:cNvSpPr>
            <p:nvPr/>
          </p:nvSpPr>
          <p:spPr>
            <a:xfrm>
              <a:off x="1668664" y="5037513"/>
              <a:ext cx="1581612" cy="739832"/>
            </a:xfrm>
            <a:prstGeom prst="rect">
              <a:avLst/>
            </a:prstGeom>
          </p:spPr>
          <p:txBody>
            <a:bodyPr lIns="0" tIns="0" rIns="0" bIns="0"/>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200" b="1" cap="all"/>
                <a:t>BIM support </a:t>
              </a:r>
            </a:p>
            <a:p>
              <a:pPr marL="0" indent="0">
                <a:spcBef>
                  <a:spcPts val="0"/>
                </a:spcBef>
                <a:buNone/>
              </a:pPr>
              <a:r>
                <a:rPr lang="en-US" sz="1200"/>
                <a:t>3D data and objects for integration into BIM</a:t>
              </a:r>
            </a:p>
          </p:txBody>
        </p:sp>
        <p:grpSp>
          <p:nvGrpSpPr>
            <p:cNvPr id="19" name="Gruppieren 20">
              <a:extLst>
                <a:ext uri="{FF2B5EF4-FFF2-40B4-BE49-F238E27FC236}">
                  <a16:creationId xmlns:a16="http://schemas.microsoft.com/office/drawing/2014/main" id="{44DB96E2-D7F4-4102-A12A-2B2A125B5095}"/>
                </a:ext>
              </a:extLst>
            </p:cNvPr>
            <p:cNvGrpSpPr/>
            <p:nvPr/>
          </p:nvGrpSpPr>
          <p:grpSpPr>
            <a:xfrm>
              <a:off x="1668664" y="4656398"/>
              <a:ext cx="439913" cy="305024"/>
              <a:chOff x="5668205" y="2944891"/>
              <a:chExt cx="798795" cy="553863"/>
            </a:xfrm>
          </p:grpSpPr>
          <p:sp>
            <p:nvSpPr>
              <p:cNvPr id="25" name="Freihandform: Form 11">
                <a:extLst>
                  <a:ext uri="{FF2B5EF4-FFF2-40B4-BE49-F238E27FC236}">
                    <a16:creationId xmlns:a16="http://schemas.microsoft.com/office/drawing/2014/main" id="{63EAD40E-1AB3-4282-90F5-748EB80E724D}"/>
                  </a:ext>
                </a:extLst>
              </p:cNvPr>
              <p:cNvSpPr/>
              <p:nvPr/>
            </p:nvSpPr>
            <p:spPr>
              <a:xfrm>
                <a:off x="5668205" y="2944891"/>
                <a:ext cx="466412" cy="553863"/>
              </a:xfrm>
              <a:custGeom>
                <a:avLst/>
                <a:gdLst>
                  <a:gd name="connsiteX0" fmla="*/ 137636 w 152400"/>
                  <a:gd name="connsiteY0" fmla="*/ 69056 h 180975"/>
                  <a:gd name="connsiteX1" fmla="*/ 136684 w 152400"/>
                  <a:gd name="connsiteY1" fmla="*/ 70009 h 180975"/>
                  <a:gd name="connsiteX2" fmla="*/ 129064 w 152400"/>
                  <a:gd name="connsiteY2" fmla="*/ 74771 h 180975"/>
                  <a:gd name="connsiteX3" fmla="*/ 105251 w 152400"/>
                  <a:gd name="connsiteY3" fmla="*/ 89059 h 180975"/>
                  <a:gd name="connsiteX4" fmla="*/ 90011 w 152400"/>
                  <a:gd name="connsiteY4" fmla="*/ 98584 h 180975"/>
                  <a:gd name="connsiteX5" fmla="*/ 89059 w 152400"/>
                  <a:gd name="connsiteY5" fmla="*/ 101441 h 180975"/>
                  <a:gd name="connsiteX6" fmla="*/ 89059 w 152400"/>
                  <a:gd name="connsiteY6" fmla="*/ 151924 h 180975"/>
                  <a:gd name="connsiteX7" fmla="*/ 89059 w 152400"/>
                  <a:gd name="connsiteY7" fmla="*/ 153829 h 180975"/>
                  <a:gd name="connsiteX8" fmla="*/ 90964 w 152400"/>
                  <a:gd name="connsiteY8" fmla="*/ 152876 h 180975"/>
                  <a:gd name="connsiteX9" fmla="*/ 115729 w 152400"/>
                  <a:gd name="connsiteY9" fmla="*/ 136684 h 180975"/>
                  <a:gd name="connsiteX10" fmla="*/ 137636 w 152400"/>
                  <a:gd name="connsiteY10" fmla="*/ 122396 h 180975"/>
                  <a:gd name="connsiteX11" fmla="*/ 138589 w 152400"/>
                  <a:gd name="connsiteY11" fmla="*/ 120491 h 180975"/>
                  <a:gd name="connsiteX12" fmla="*/ 138589 w 152400"/>
                  <a:gd name="connsiteY12" fmla="*/ 71914 h 180975"/>
                  <a:gd name="connsiteX13" fmla="*/ 138589 w 152400"/>
                  <a:gd name="connsiteY13" fmla="*/ 69056 h 180975"/>
                  <a:gd name="connsiteX14" fmla="*/ 23336 w 152400"/>
                  <a:gd name="connsiteY14" fmla="*/ 69056 h 180975"/>
                  <a:gd name="connsiteX15" fmla="*/ 23336 w 152400"/>
                  <a:gd name="connsiteY15" fmla="*/ 69056 h 180975"/>
                  <a:gd name="connsiteX16" fmla="*/ 23336 w 152400"/>
                  <a:gd name="connsiteY16" fmla="*/ 120491 h 180975"/>
                  <a:gd name="connsiteX17" fmla="*/ 24289 w 152400"/>
                  <a:gd name="connsiteY17" fmla="*/ 121444 h 180975"/>
                  <a:gd name="connsiteX18" fmla="*/ 42386 w 152400"/>
                  <a:gd name="connsiteY18" fmla="*/ 132874 h 180975"/>
                  <a:gd name="connsiteX19" fmla="*/ 70961 w 152400"/>
                  <a:gd name="connsiteY19" fmla="*/ 151924 h 180975"/>
                  <a:gd name="connsiteX20" fmla="*/ 72866 w 152400"/>
                  <a:gd name="connsiteY20" fmla="*/ 152876 h 180975"/>
                  <a:gd name="connsiteX21" fmla="*/ 72866 w 152400"/>
                  <a:gd name="connsiteY21" fmla="*/ 150971 h 180975"/>
                  <a:gd name="connsiteX22" fmla="*/ 72866 w 152400"/>
                  <a:gd name="connsiteY22" fmla="*/ 100489 h 180975"/>
                  <a:gd name="connsiteX23" fmla="*/ 71914 w 152400"/>
                  <a:gd name="connsiteY23" fmla="*/ 98584 h 180975"/>
                  <a:gd name="connsiteX24" fmla="*/ 49054 w 152400"/>
                  <a:gd name="connsiteY24" fmla="*/ 84296 h 180975"/>
                  <a:gd name="connsiteX25" fmla="*/ 30004 w 152400"/>
                  <a:gd name="connsiteY25" fmla="*/ 72866 h 180975"/>
                  <a:gd name="connsiteX26" fmla="*/ 23336 w 152400"/>
                  <a:gd name="connsiteY26" fmla="*/ 69056 h 180975"/>
                  <a:gd name="connsiteX27" fmla="*/ 130016 w 152400"/>
                  <a:gd name="connsiteY27" fmla="*/ 53816 h 180975"/>
                  <a:gd name="connsiteX28" fmla="*/ 128111 w 152400"/>
                  <a:gd name="connsiteY28" fmla="*/ 52864 h 180975"/>
                  <a:gd name="connsiteX29" fmla="*/ 109061 w 152400"/>
                  <a:gd name="connsiteY29" fmla="*/ 41434 h 180975"/>
                  <a:gd name="connsiteX30" fmla="*/ 80486 w 152400"/>
                  <a:gd name="connsiteY30" fmla="*/ 24289 h 180975"/>
                  <a:gd name="connsiteX31" fmla="*/ 78581 w 152400"/>
                  <a:gd name="connsiteY31" fmla="*/ 24289 h 180975"/>
                  <a:gd name="connsiteX32" fmla="*/ 59531 w 152400"/>
                  <a:gd name="connsiteY32" fmla="*/ 36671 h 180975"/>
                  <a:gd name="connsiteX33" fmla="*/ 37624 w 152400"/>
                  <a:gd name="connsiteY33" fmla="*/ 50006 h 180975"/>
                  <a:gd name="connsiteX34" fmla="*/ 30956 w 152400"/>
                  <a:gd name="connsiteY34" fmla="*/ 53816 h 180975"/>
                  <a:gd name="connsiteX35" fmla="*/ 31909 w 152400"/>
                  <a:gd name="connsiteY35" fmla="*/ 54769 h 180975"/>
                  <a:gd name="connsiteX36" fmla="*/ 47149 w 152400"/>
                  <a:gd name="connsiteY36" fmla="*/ 64294 h 180975"/>
                  <a:gd name="connsiteX37" fmla="*/ 78581 w 152400"/>
                  <a:gd name="connsiteY37" fmla="*/ 83344 h 180975"/>
                  <a:gd name="connsiteX38" fmla="*/ 80486 w 152400"/>
                  <a:gd name="connsiteY38" fmla="*/ 83344 h 180975"/>
                  <a:gd name="connsiteX39" fmla="*/ 99536 w 152400"/>
                  <a:gd name="connsiteY39" fmla="*/ 72866 h 180975"/>
                  <a:gd name="connsiteX40" fmla="*/ 124301 w 152400"/>
                  <a:gd name="connsiteY40" fmla="*/ 57626 h 180975"/>
                  <a:gd name="connsiteX41" fmla="*/ 130016 w 152400"/>
                  <a:gd name="connsiteY41" fmla="*/ 53816 h 180975"/>
                  <a:gd name="connsiteX42" fmla="*/ 79534 w 152400"/>
                  <a:gd name="connsiteY42" fmla="*/ 7144 h 180975"/>
                  <a:gd name="connsiteX43" fmla="*/ 82391 w 152400"/>
                  <a:gd name="connsiteY43" fmla="*/ 7144 h 180975"/>
                  <a:gd name="connsiteX44" fmla="*/ 86201 w 152400"/>
                  <a:gd name="connsiteY44" fmla="*/ 9049 h 180975"/>
                  <a:gd name="connsiteX45" fmla="*/ 107156 w 152400"/>
                  <a:gd name="connsiteY45" fmla="*/ 21431 h 180975"/>
                  <a:gd name="connsiteX46" fmla="*/ 129064 w 152400"/>
                  <a:gd name="connsiteY46" fmla="*/ 34766 h 180975"/>
                  <a:gd name="connsiteX47" fmla="*/ 149066 w 152400"/>
                  <a:gd name="connsiteY47" fmla="*/ 47149 h 180975"/>
                  <a:gd name="connsiteX48" fmla="*/ 153829 w 152400"/>
                  <a:gd name="connsiteY48" fmla="*/ 54769 h 180975"/>
                  <a:gd name="connsiteX49" fmla="*/ 153829 w 152400"/>
                  <a:gd name="connsiteY49" fmla="*/ 124301 h 180975"/>
                  <a:gd name="connsiteX50" fmla="*/ 149066 w 152400"/>
                  <a:gd name="connsiteY50" fmla="*/ 132874 h 180975"/>
                  <a:gd name="connsiteX51" fmla="*/ 136684 w 152400"/>
                  <a:gd name="connsiteY51" fmla="*/ 140494 h 180975"/>
                  <a:gd name="connsiteX52" fmla="*/ 110014 w 152400"/>
                  <a:gd name="connsiteY52" fmla="*/ 157639 h 180975"/>
                  <a:gd name="connsiteX53" fmla="*/ 90011 w 152400"/>
                  <a:gd name="connsiteY53" fmla="*/ 170021 h 180975"/>
                  <a:gd name="connsiteX54" fmla="*/ 81439 w 152400"/>
                  <a:gd name="connsiteY54" fmla="*/ 174784 h 180975"/>
                  <a:gd name="connsiteX55" fmla="*/ 79534 w 152400"/>
                  <a:gd name="connsiteY55" fmla="*/ 174784 h 180975"/>
                  <a:gd name="connsiteX56" fmla="*/ 74771 w 152400"/>
                  <a:gd name="connsiteY56" fmla="*/ 172879 h 180975"/>
                  <a:gd name="connsiteX57" fmla="*/ 60484 w 152400"/>
                  <a:gd name="connsiteY57" fmla="*/ 163354 h 180975"/>
                  <a:gd name="connsiteX58" fmla="*/ 33814 w 152400"/>
                  <a:gd name="connsiteY58" fmla="*/ 146209 h 180975"/>
                  <a:gd name="connsiteX59" fmla="*/ 11906 w 152400"/>
                  <a:gd name="connsiteY59" fmla="*/ 131921 h 180975"/>
                  <a:gd name="connsiteX60" fmla="*/ 7144 w 152400"/>
                  <a:gd name="connsiteY60" fmla="*/ 122396 h 180975"/>
                  <a:gd name="connsiteX61" fmla="*/ 7144 w 152400"/>
                  <a:gd name="connsiteY61" fmla="*/ 74771 h 180975"/>
                  <a:gd name="connsiteX62" fmla="*/ 7144 w 152400"/>
                  <a:gd name="connsiteY62" fmla="*/ 53816 h 180975"/>
                  <a:gd name="connsiteX63" fmla="*/ 11906 w 152400"/>
                  <a:gd name="connsiteY63" fmla="*/ 46196 h 180975"/>
                  <a:gd name="connsiteX64" fmla="*/ 22384 w 152400"/>
                  <a:gd name="connsiteY64" fmla="*/ 40481 h 180975"/>
                  <a:gd name="connsiteX65" fmla="*/ 46196 w 152400"/>
                  <a:gd name="connsiteY65" fmla="*/ 26194 h 180975"/>
                  <a:gd name="connsiteX66" fmla="*/ 67151 w 152400"/>
                  <a:gd name="connsiteY66" fmla="*/ 13811 h 180975"/>
                  <a:gd name="connsiteX67" fmla="*/ 79534 w 152400"/>
                  <a:gd name="connsiteY67" fmla="*/ 7144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Lst>
                <a:rect l="l" t="t" r="r" b="b"/>
                <a:pathLst>
                  <a:path w="152400" h="180975">
                    <a:moveTo>
                      <a:pt x="137636" y="69056"/>
                    </a:moveTo>
                    <a:cubicBezTo>
                      <a:pt x="136684" y="69056"/>
                      <a:pt x="136684" y="69056"/>
                      <a:pt x="136684" y="70009"/>
                    </a:cubicBezTo>
                    <a:cubicBezTo>
                      <a:pt x="133826" y="71914"/>
                      <a:pt x="131921" y="72866"/>
                      <a:pt x="129064" y="74771"/>
                    </a:cubicBezTo>
                    <a:cubicBezTo>
                      <a:pt x="121444" y="79534"/>
                      <a:pt x="112871" y="84296"/>
                      <a:pt x="105251" y="89059"/>
                    </a:cubicBezTo>
                    <a:cubicBezTo>
                      <a:pt x="100489" y="91916"/>
                      <a:pt x="94774" y="95726"/>
                      <a:pt x="90011" y="98584"/>
                    </a:cubicBezTo>
                    <a:cubicBezTo>
                      <a:pt x="89059" y="99536"/>
                      <a:pt x="89059" y="99536"/>
                      <a:pt x="89059" y="101441"/>
                    </a:cubicBezTo>
                    <a:cubicBezTo>
                      <a:pt x="89059" y="118586"/>
                      <a:pt x="89059" y="134779"/>
                      <a:pt x="89059" y="151924"/>
                    </a:cubicBezTo>
                    <a:cubicBezTo>
                      <a:pt x="89059" y="152876"/>
                      <a:pt x="89059" y="152876"/>
                      <a:pt x="89059" y="153829"/>
                    </a:cubicBezTo>
                    <a:cubicBezTo>
                      <a:pt x="90011" y="152876"/>
                      <a:pt x="90964" y="152876"/>
                      <a:pt x="90964" y="152876"/>
                    </a:cubicBezTo>
                    <a:cubicBezTo>
                      <a:pt x="99536" y="147161"/>
                      <a:pt x="107156" y="142399"/>
                      <a:pt x="115729" y="136684"/>
                    </a:cubicBezTo>
                    <a:cubicBezTo>
                      <a:pt x="123349" y="131921"/>
                      <a:pt x="130016" y="127159"/>
                      <a:pt x="137636" y="122396"/>
                    </a:cubicBezTo>
                    <a:cubicBezTo>
                      <a:pt x="138589" y="121444"/>
                      <a:pt x="138589" y="121444"/>
                      <a:pt x="138589" y="120491"/>
                    </a:cubicBezTo>
                    <a:cubicBezTo>
                      <a:pt x="138589" y="104299"/>
                      <a:pt x="138589" y="88106"/>
                      <a:pt x="138589" y="71914"/>
                    </a:cubicBezTo>
                    <a:lnTo>
                      <a:pt x="138589" y="69056"/>
                    </a:lnTo>
                    <a:close/>
                    <a:moveTo>
                      <a:pt x="23336" y="69056"/>
                    </a:moveTo>
                    <a:cubicBezTo>
                      <a:pt x="23336" y="69056"/>
                      <a:pt x="23336" y="69056"/>
                      <a:pt x="23336" y="69056"/>
                    </a:cubicBezTo>
                    <a:cubicBezTo>
                      <a:pt x="23336" y="87154"/>
                      <a:pt x="23336" y="103346"/>
                      <a:pt x="23336" y="120491"/>
                    </a:cubicBezTo>
                    <a:cubicBezTo>
                      <a:pt x="23336" y="120491"/>
                      <a:pt x="23336" y="121444"/>
                      <a:pt x="24289" y="121444"/>
                    </a:cubicBezTo>
                    <a:cubicBezTo>
                      <a:pt x="30004" y="125254"/>
                      <a:pt x="36671" y="129064"/>
                      <a:pt x="42386" y="132874"/>
                    </a:cubicBezTo>
                    <a:cubicBezTo>
                      <a:pt x="51911" y="139541"/>
                      <a:pt x="61436" y="145256"/>
                      <a:pt x="70961" y="151924"/>
                    </a:cubicBezTo>
                    <a:cubicBezTo>
                      <a:pt x="71914" y="151924"/>
                      <a:pt x="71914" y="152876"/>
                      <a:pt x="72866" y="152876"/>
                    </a:cubicBezTo>
                    <a:lnTo>
                      <a:pt x="72866" y="150971"/>
                    </a:lnTo>
                    <a:cubicBezTo>
                      <a:pt x="72866" y="133826"/>
                      <a:pt x="72866" y="117634"/>
                      <a:pt x="72866" y="100489"/>
                    </a:cubicBezTo>
                    <a:cubicBezTo>
                      <a:pt x="72866" y="99536"/>
                      <a:pt x="72866" y="98584"/>
                      <a:pt x="71914" y="98584"/>
                    </a:cubicBezTo>
                    <a:cubicBezTo>
                      <a:pt x="64294" y="93821"/>
                      <a:pt x="56674" y="89059"/>
                      <a:pt x="49054" y="84296"/>
                    </a:cubicBezTo>
                    <a:cubicBezTo>
                      <a:pt x="42386" y="80486"/>
                      <a:pt x="35719" y="76676"/>
                      <a:pt x="30004" y="72866"/>
                    </a:cubicBezTo>
                    <a:cubicBezTo>
                      <a:pt x="27146" y="70961"/>
                      <a:pt x="25241" y="70009"/>
                      <a:pt x="23336" y="69056"/>
                    </a:cubicBezTo>
                    <a:moveTo>
                      <a:pt x="130016" y="53816"/>
                    </a:moveTo>
                    <a:cubicBezTo>
                      <a:pt x="129064" y="53816"/>
                      <a:pt x="129064" y="52864"/>
                      <a:pt x="128111" y="52864"/>
                    </a:cubicBezTo>
                    <a:cubicBezTo>
                      <a:pt x="121444" y="49054"/>
                      <a:pt x="115729" y="45244"/>
                      <a:pt x="109061" y="41434"/>
                    </a:cubicBezTo>
                    <a:cubicBezTo>
                      <a:pt x="99536" y="35719"/>
                      <a:pt x="90011" y="30004"/>
                      <a:pt x="80486" y="24289"/>
                    </a:cubicBezTo>
                    <a:cubicBezTo>
                      <a:pt x="79534" y="24289"/>
                      <a:pt x="79534" y="23336"/>
                      <a:pt x="78581" y="24289"/>
                    </a:cubicBezTo>
                    <a:cubicBezTo>
                      <a:pt x="72866" y="29051"/>
                      <a:pt x="66199" y="32861"/>
                      <a:pt x="59531" y="36671"/>
                    </a:cubicBezTo>
                    <a:cubicBezTo>
                      <a:pt x="51911" y="41434"/>
                      <a:pt x="45244" y="45244"/>
                      <a:pt x="37624" y="50006"/>
                    </a:cubicBezTo>
                    <a:cubicBezTo>
                      <a:pt x="35719" y="50959"/>
                      <a:pt x="32861" y="52864"/>
                      <a:pt x="30956" y="53816"/>
                    </a:cubicBezTo>
                    <a:cubicBezTo>
                      <a:pt x="31909" y="53816"/>
                      <a:pt x="31909" y="54769"/>
                      <a:pt x="31909" y="54769"/>
                    </a:cubicBezTo>
                    <a:cubicBezTo>
                      <a:pt x="36671" y="57626"/>
                      <a:pt x="42386" y="61436"/>
                      <a:pt x="47149" y="64294"/>
                    </a:cubicBezTo>
                    <a:cubicBezTo>
                      <a:pt x="57626" y="70961"/>
                      <a:pt x="68104" y="77629"/>
                      <a:pt x="78581" y="83344"/>
                    </a:cubicBezTo>
                    <a:cubicBezTo>
                      <a:pt x="79534" y="83344"/>
                      <a:pt x="79534" y="83344"/>
                      <a:pt x="80486" y="83344"/>
                    </a:cubicBezTo>
                    <a:cubicBezTo>
                      <a:pt x="87154" y="80486"/>
                      <a:pt x="93821" y="76676"/>
                      <a:pt x="99536" y="72866"/>
                    </a:cubicBezTo>
                    <a:cubicBezTo>
                      <a:pt x="108109" y="68104"/>
                      <a:pt x="115729" y="63341"/>
                      <a:pt x="124301" y="57626"/>
                    </a:cubicBezTo>
                    <a:cubicBezTo>
                      <a:pt x="126206" y="56674"/>
                      <a:pt x="128111" y="55721"/>
                      <a:pt x="130016" y="53816"/>
                    </a:cubicBezTo>
                    <a:moveTo>
                      <a:pt x="79534" y="7144"/>
                    </a:moveTo>
                    <a:lnTo>
                      <a:pt x="82391" y="7144"/>
                    </a:lnTo>
                    <a:cubicBezTo>
                      <a:pt x="83344" y="8096"/>
                      <a:pt x="85249" y="8096"/>
                      <a:pt x="86201" y="9049"/>
                    </a:cubicBezTo>
                    <a:cubicBezTo>
                      <a:pt x="92869" y="12859"/>
                      <a:pt x="100489" y="17621"/>
                      <a:pt x="107156" y="21431"/>
                    </a:cubicBezTo>
                    <a:cubicBezTo>
                      <a:pt x="114776" y="26194"/>
                      <a:pt x="121444" y="30004"/>
                      <a:pt x="129064" y="34766"/>
                    </a:cubicBezTo>
                    <a:cubicBezTo>
                      <a:pt x="135731" y="38576"/>
                      <a:pt x="142399" y="43339"/>
                      <a:pt x="149066" y="47149"/>
                    </a:cubicBezTo>
                    <a:cubicBezTo>
                      <a:pt x="152876" y="48101"/>
                      <a:pt x="153829" y="50959"/>
                      <a:pt x="153829" y="54769"/>
                    </a:cubicBezTo>
                    <a:cubicBezTo>
                      <a:pt x="153829" y="77629"/>
                      <a:pt x="153829" y="101441"/>
                      <a:pt x="153829" y="124301"/>
                    </a:cubicBezTo>
                    <a:cubicBezTo>
                      <a:pt x="153829" y="128111"/>
                      <a:pt x="151924" y="130969"/>
                      <a:pt x="149066" y="132874"/>
                    </a:cubicBezTo>
                    <a:cubicBezTo>
                      <a:pt x="145256" y="135731"/>
                      <a:pt x="140494" y="138589"/>
                      <a:pt x="136684" y="140494"/>
                    </a:cubicBezTo>
                    <a:cubicBezTo>
                      <a:pt x="128111" y="146209"/>
                      <a:pt x="118586" y="151924"/>
                      <a:pt x="110014" y="157639"/>
                    </a:cubicBezTo>
                    <a:cubicBezTo>
                      <a:pt x="103346" y="161449"/>
                      <a:pt x="96679" y="166211"/>
                      <a:pt x="90011" y="170021"/>
                    </a:cubicBezTo>
                    <a:cubicBezTo>
                      <a:pt x="87154" y="171926"/>
                      <a:pt x="84296" y="173831"/>
                      <a:pt x="81439" y="174784"/>
                    </a:cubicBezTo>
                    <a:lnTo>
                      <a:pt x="79534" y="174784"/>
                    </a:lnTo>
                    <a:cubicBezTo>
                      <a:pt x="77629" y="173831"/>
                      <a:pt x="76676" y="173831"/>
                      <a:pt x="74771" y="172879"/>
                    </a:cubicBezTo>
                    <a:cubicBezTo>
                      <a:pt x="70009" y="170021"/>
                      <a:pt x="65246" y="166211"/>
                      <a:pt x="60484" y="163354"/>
                    </a:cubicBezTo>
                    <a:cubicBezTo>
                      <a:pt x="51911" y="157639"/>
                      <a:pt x="42386" y="151924"/>
                      <a:pt x="33814" y="146209"/>
                    </a:cubicBezTo>
                    <a:cubicBezTo>
                      <a:pt x="26194" y="141446"/>
                      <a:pt x="19526" y="136684"/>
                      <a:pt x="11906" y="131921"/>
                    </a:cubicBezTo>
                    <a:cubicBezTo>
                      <a:pt x="8096" y="130016"/>
                      <a:pt x="7144" y="127159"/>
                      <a:pt x="7144" y="122396"/>
                    </a:cubicBezTo>
                    <a:cubicBezTo>
                      <a:pt x="7144" y="106204"/>
                      <a:pt x="7144" y="90964"/>
                      <a:pt x="7144" y="74771"/>
                    </a:cubicBezTo>
                    <a:cubicBezTo>
                      <a:pt x="7144" y="68104"/>
                      <a:pt x="7144" y="60484"/>
                      <a:pt x="7144" y="53816"/>
                    </a:cubicBezTo>
                    <a:cubicBezTo>
                      <a:pt x="7144" y="50006"/>
                      <a:pt x="9049" y="47149"/>
                      <a:pt x="11906" y="46196"/>
                    </a:cubicBezTo>
                    <a:cubicBezTo>
                      <a:pt x="14764" y="44291"/>
                      <a:pt x="18574" y="42386"/>
                      <a:pt x="22384" y="40481"/>
                    </a:cubicBezTo>
                    <a:cubicBezTo>
                      <a:pt x="30004" y="35719"/>
                      <a:pt x="38576" y="30956"/>
                      <a:pt x="46196" y="26194"/>
                    </a:cubicBezTo>
                    <a:cubicBezTo>
                      <a:pt x="52864" y="22384"/>
                      <a:pt x="60484" y="17621"/>
                      <a:pt x="67151" y="13811"/>
                    </a:cubicBezTo>
                    <a:cubicBezTo>
                      <a:pt x="70961" y="10954"/>
                      <a:pt x="74771" y="9049"/>
                      <a:pt x="79534" y="7144"/>
                    </a:cubicBezTo>
                  </a:path>
                </a:pathLst>
              </a:custGeom>
              <a:solidFill>
                <a:srgbClr val="D61120"/>
              </a:solidFill>
              <a:ln w="9525" cap="flat">
                <a:noFill/>
                <a:prstDash val="solid"/>
                <a:miter/>
              </a:ln>
            </p:spPr>
            <p:txBody>
              <a:bodyPr rtlCol="0" anchor="ctr"/>
              <a:lstStyle/>
              <a:p>
                <a:endParaRPr lang="en-US"/>
              </a:p>
            </p:txBody>
          </p:sp>
          <p:sp>
            <p:nvSpPr>
              <p:cNvPr id="26" name="Freihandform: Form 13">
                <a:extLst>
                  <a:ext uri="{FF2B5EF4-FFF2-40B4-BE49-F238E27FC236}">
                    <a16:creationId xmlns:a16="http://schemas.microsoft.com/office/drawing/2014/main" id="{183AB1F8-3AC4-4DBA-82C4-E2F38F3197B3}"/>
                  </a:ext>
                </a:extLst>
              </p:cNvPr>
              <p:cNvSpPr/>
              <p:nvPr/>
            </p:nvSpPr>
            <p:spPr>
              <a:xfrm>
                <a:off x="6175491" y="3135097"/>
                <a:ext cx="291509" cy="145753"/>
              </a:xfrm>
              <a:custGeom>
                <a:avLst/>
                <a:gdLst>
                  <a:gd name="connsiteX0" fmla="*/ 88106 w 95250"/>
                  <a:gd name="connsiteY0" fmla="*/ 29766 h 47625"/>
                  <a:gd name="connsiteX1" fmla="*/ 86201 w 95250"/>
                  <a:gd name="connsiteY1" fmla="*/ 25956 h 47625"/>
                  <a:gd name="connsiteX2" fmla="*/ 85249 w 95250"/>
                  <a:gd name="connsiteY2" fmla="*/ 25003 h 47625"/>
                  <a:gd name="connsiteX3" fmla="*/ 84296 w 95250"/>
                  <a:gd name="connsiteY3" fmla="*/ 24051 h 47625"/>
                  <a:gd name="connsiteX4" fmla="*/ 51911 w 95250"/>
                  <a:gd name="connsiteY4" fmla="*/ 7858 h 47625"/>
                  <a:gd name="connsiteX5" fmla="*/ 51911 w 95250"/>
                  <a:gd name="connsiteY5" fmla="*/ 7858 h 47625"/>
                  <a:gd name="connsiteX6" fmla="*/ 51911 w 95250"/>
                  <a:gd name="connsiteY6" fmla="*/ 7858 h 47625"/>
                  <a:gd name="connsiteX7" fmla="*/ 47149 w 95250"/>
                  <a:gd name="connsiteY7" fmla="*/ 7858 h 47625"/>
                  <a:gd name="connsiteX8" fmla="*/ 43339 w 95250"/>
                  <a:gd name="connsiteY8" fmla="*/ 13573 h 47625"/>
                  <a:gd name="connsiteX9" fmla="*/ 43339 w 95250"/>
                  <a:gd name="connsiteY9" fmla="*/ 13573 h 47625"/>
                  <a:gd name="connsiteX10" fmla="*/ 43339 w 95250"/>
                  <a:gd name="connsiteY10" fmla="*/ 13573 h 47625"/>
                  <a:gd name="connsiteX11" fmla="*/ 43339 w 95250"/>
                  <a:gd name="connsiteY11" fmla="*/ 21193 h 47625"/>
                  <a:gd name="connsiteX12" fmla="*/ 18574 w 95250"/>
                  <a:gd name="connsiteY12" fmla="*/ 21193 h 47625"/>
                  <a:gd name="connsiteX13" fmla="*/ 18574 w 95250"/>
                  <a:gd name="connsiteY13" fmla="*/ 21193 h 47625"/>
                  <a:gd name="connsiteX14" fmla="*/ 13811 w 95250"/>
                  <a:gd name="connsiteY14" fmla="*/ 21193 h 47625"/>
                  <a:gd name="connsiteX15" fmla="*/ 7144 w 95250"/>
                  <a:gd name="connsiteY15" fmla="*/ 28813 h 47625"/>
                  <a:gd name="connsiteX16" fmla="*/ 13811 w 95250"/>
                  <a:gd name="connsiteY16" fmla="*/ 36433 h 47625"/>
                  <a:gd name="connsiteX17" fmla="*/ 18574 w 95250"/>
                  <a:gd name="connsiteY17" fmla="*/ 36433 h 47625"/>
                  <a:gd name="connsiteX18" fmla="*/ 18574 w 95250"/>
                  <a:gd name="connsiteY18" fmla="*/ 36433 h 47625"/>
                  <a:gd name="connsiteX19" fmla="*/ 19526 w 95250"/>
                  <a:gd name="connsiteY19" fmla="*/ 36433 h 47625"/>
                  <a:gd name="connsiteX20" fmla="*/ 20479 w 95250"/>
                  <a:gd name="connsiteY20" fmla="*/ 36433 h 47625"/>
                  <a:gd name="connsiteX21" fmla="*/ 21431 w 95250"/>
                  <a:gd name="connsiteY21" fmla="*/ 36433 h 47625"/>
                  <a:gd name="connsiteX22" fmla="*/ 21431 w 95250"/>
                  <a:gd name="connsiteY22" fmla="*/ 36433 h 47625"/>
                  <a:gd name="connsiteX23" fmla="*/ 43339 w 95250"/>
                  <a:gd name="connsiteY23" fmla="*/ 36433 h 47625"/>
                  <a:gd name="connsiteX24" fmla="*/ 43339 w 95250"/>
                  <a:gd name="connsiteY24" fmla="*/ 38338 h 47625"/>
                  <a:gd name="connsiteX25" fmla="*/ 43339 w 95250"/>
                  <a:gd name="connsiteY25" fmla="*/ 43101 h 47625"/>
                  <a:gd name="connsiteX26" fmla="*/ 43339 w 95250"/>
                  <a:gd name="connsiteY26" fmla="*/ 43101 h 47625"/>
                  <a:gd name="connsiteX27" fmla="*/ 43339 w 95250"/>
                  <a:gd name="connsiteY27" fmla="*/ 43101 h 47625"/>
                  <a:gd name="connsiteX28" fmla="*/ 49054 w 95250"/>
                  <a:gd name="connsiteY28" fmla="*/ 48816 h 47625"/>
                  <a:gd name="connsiteX29" fmla="*/ 50006 w 95250"/>
                  <a:gd name="connsiteY29" fmla="*/ 48816 h 47625"/>
                  <a:gd name="connsiteX30" fmla="*/ 50006 w 95250"/>
                  <a:gd name="connsiteY30" fmla="*/ 48816 h 47625"/>
                  <a:gd name="connsiteX31" fmla="*/ 50959 w 95250"/>
                  <a:gd name="connsiteY31" fmla="*/ 48816 h 47625"/>
                  <a:gd name="connsiteX32" fmla="*/ 86201 w 95250"/>
                  <a:gd name="connsiteY32" fmla="*/ 32623 h 47625"/>
                  <a:gd name="connsiteX33" fmla="*/ 88106 w 95250"/>
                  <a:gd name="connsiteY33" fmla="*/ 29766 h 476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Lst>
                <a:rect l="l" t="t" r="r" b="b"/>
                <a:pathLst>
                  <a:path w="95250" h="47625">
                    <a:moveTo>
                      <a:pt x="88106" y="29766"/>
                    </a:moveTo>
                    <a:cubicBezTo>
                      <a:pt x="88106" y="27861"/>
                      <a:pt x="87154" y="26908"/>
                      <a:pt x="86201" y="25956"/>
                    </a:cubicBezTo>
                    <a:cubicBezTo>
                      <a:pt x="86201" y="25956"/>
                      <a:pt x="85249" y="25003"/>
                      <a:pt x="85249" y="25003"/>
                    </a:cubicBezTo>
                    <a:cubicBezTo>
                      <a:pt x="85249" y="25003"/>
                      <a:pt x="84296" y="24051"/>
                      <a:pt x="84296" y="24051"/>
                    </a:cubicBezTo>
                    <a:cubicBezTo>
                      <a:pt x="73819" y="18336"/>
                      <a:pt x="62389" y="13573"/>
                      <a:pt x="51911" y="7858"/>
                    </a:cubicBezTo>
                    <a:cubicBezTo>
                      <a:pt x="51911" y="7858"/>
                      <a:pt x="51911" y="7858"/>
                      <a:pt x="51911" y="7858"/>
                    </a:cubicBezTo>
                    <a:cubicBezTo>
                      <a:pt x="51911" y="7858"/>
                      <a:pt x="51911" y="7858"/>
                      <a:pt x="51911" y="7858"/>
                    </a:cubicBezTo>
                    <a:cubicBezTo>
                      <a:pt x="50006" y="6906"/>
                      <a:pt x="49054" y="6906"/>
                      <a:pt x="47149" y="7858"/>
                    </a:cubicBezTo>
                    <a:cubicBezTo>
                      <a:pt x="45244" y="8811"/>
                      <a:pt x="43339" y="10716"/>
                      <a:pt x="43339" y="13573"/>
                    </a:cubicBezTo>
                    <a:cubicBezTo>
                      <a:pt x="43339" y="13573"/>
                      <a:pt x="43339" y="13573"/>
                      <a:pt x="43339" y="13573"/>
                    </a:cubicBezTo>
                    <a:lnTo>
                      <a:pt x="43339" y="13573"/>
                    </a:lnTo>
                    <a:lnTo>
                      <a:pt x="43339" y="21193"/>
                    </a:lnTo>
                    <a:cubicBezTo>
                      <a:pt x="34766" y="21193"/>
                      <a:pt x="27146" y="21193"/>
                      <a:pt x="18574" y="21193"/>
                    </a:cubicBezTo>
                    <a:lnTo>
                      <a:pt x="18574" y="21193"/>
                    </a:lnTo>
                    <a:cubicBezTo>
                      <a:pt x="16669" y="21193"/>
                      <a:pt x="15716" y="21193"/>
                      <a:pt x="13811" y="21193"/>
                    </a:cubicBezTo>
                    <a:cubicBezTo>
                      <a:pt x="10001" y="21193"/>
                      <a:pt x="7144" y="24051"/>
                      <a:pt x="7144" y="28813"/>
                    </a:cubicBezTo>
                    <a:cubicBezTo>
                      <a:pt x="7144" y="32623"/>
                      <a:pt x="9049" y="35481"/>
                      <a:pt x="13811" y="36433"/>
                    </a:cubicBezTo>
                    <a:cubicBezTo>
                      <a:pt x="15716" y="36433"/>
                      <a:pt x="16669" y="36433"/>
                      <a:pt x="18574" y="36433"/>
                    </a:cubicBezTo>
                    <a:lnTo>
                      <a:pt x="18574" y="36433"/>
                    </a:lnTo>
                    <a:lnTo>
                      <a:pt x="19526" y="36433"/>
                    </a:lnTo>
                    <a:cubicBezTo>
                      <a:pt x="19526" y="36433"/>
                      <a:pt x="20479" y="36433"/>
                      <a:pt x="20479" y="36433"/>
                    </a:cubicBezTo>
                    <a:lnTo>
                      <a:pt x="21431" y="36433"/>
                    </a:lnTo>
                    <a:lnTo>
                      <a:pt x="21431" y="36433"/>
                    </a:lnTo>
                    <a:cubicBezTo>
                      <a:pt x="28099" y="36433"/>
                      <a:pt x="35719" y="36433"/>
                      <a:pt x="43339" y="36433"/>
                    </a:cubicBezTo>
                    <a:cubicBezTo>
                      <a:pt x="43339" y="37386"/>
                      <a:pt x="43339" y="38338"/>
                      <a:pt x="43339" y="38338"/>
                    </a:cubicBezTo>
                    <a:lnTo>
                      <a:pt x="43339" y="43101"/>
                    </a:lnTo>
                    <a:lnTo>
                      <a:pt x="43339" y="43101"/>
                    </a:lnTo>
                    <a:cubicBezTo>
                      <a:pt x="43339" y="43101"/>
                      <a:pt x="43339" y="43101"/>
                      <a:pt x="43339" y="43101"/>
                    </a:cubicBezTo>
                    <a:cubicBezTo>
                      <a:pt x="43339" y="45958"/>
                      <a:pt x="46196" y="48816"/>
                      <a:pt x="49054" y="48816"/>
                    </a:cubicBezTo>
                    <a:cubicBezTo>
                      <a:pt x="49054" y="48816"/>
                      <a:pt x="49054" y="48816"/>
                      <a:pt x="50006" y="48816"/>
                    </a:cubicBezTo>
                    <a:cubicBezTo>
                      <a:pt x="50006" y="48816"/>
                      <a:pt x="50006" y="48816"/>
                      <a:pt x="50006" y="48816"/>
                    </a:cubicBezTo>
                    <a:cubicBezTo>
                      <a:pt x="50006" y="48816"/>
                      <a:pt x="50959" y="48816"/>
                      <a:pt x="50959" y="48816"/>
                    </a:cubicBezTo>
                    <a:lnTo>
                      <a:pt x="86201" y="32623"/>
                    </a:lnTo>
                    <a:cubicBezTo>
                      <a:pt x="87154" y="32623"/>
                      <a:pt x="88106" y="30718"/>
                      <a:pt x="88106" y="29766"/>
                    </a:cubicBezTo>
                  </a:path>
                </a:pathLst>
              </a:custGeom>
              <a:solidFill>
                <a:srgbClr val="D61120"/>
              </a:solidFill>
              <a:ln w="9525" cap="flat">
                <a:noFill/>
                <a:prstDash val="solid"/>
                <a:miter/>
              </a:ln>
            </p:spPr>
            <p:txBody>
              <a:bodyPr rtlCol="0" anchor="ctr"/>
              <a:lstStyle/>
              <a:p>
                <a:endParaRPr lang="en-US"/>
              </a:p>
            </p:txBody>
          </p:sp>
        </p:grpSp>
        <p:sp>
          <p:nvSpPr>
            <p:cNvPr id="20" name="Inhaltsplatzhalter 4">
              <a:extLst>
                <a:ext uri="{FF2B5EF4-FFF2-40B4-BE49-F238E27FC236}">
                  <a16:creationId xmlns:a16="http://schemas.microsoft.com/office/drawing/2014/main" id="{7BBD4380-06AF-4064-9B79-06E0CC7848E6}"/>
                </a:ext>
              </a:extLst>
            </p:cNvPr>
            <p:cNvSpPr txBox="1">
              <a:spLocks/>
            </p:cNvSpPr>
            <p:nvPr/>
          </p:nvSpPr>
          <p:spPr>
            <a:xfrm>
              <a:off x="3538729" y="5037512"/>
              <a:ext cx="2003079" cy="1160753"/>
            </a:xfrm>
            <a:prstGeom prst="rect">
              <a:avLst/>
            </a:prstGeom>
          </p:spPr>
          <p:txBody>
            <a:bodyPr lIns="0" tIns="0" rIns="0" bIns="0"/>
            <a:lstStyle>
              <a:lvl1pPr marL="169863" indent="-169863" algn="l" defTabSz="457200" rtl="0" eaLnBrk="0" fontAlgn="base" hangingPunct="0">
                <a:spcBef>
                  <a:spcPct val="20000"/>
                </a:spcBef>
                <a:spcAft>
                  <a:spcPct val="0"/>
                </a:spcAft>
                <a:buClr>
                  <a:schemeClr val="accent1"/>
                </a:buClr>
                <a:buFont typeface="Arial" panose="020B0604020202020204" pitchFamily="34" charset="0"/>
                <a:buChar char="•"/>
                <a:defRPr sz="2000" kern="1200">
                  <a:solidFill>
                    <a:schemeClr val="tx1"/>
                  </a:solidFill>
                  <a:latin typeface="Arial" pitchFamily="34" charset="0"/>
                  <a:ea typeface="Arial" charset="0"/>
                  <a:cs typeface="Arial" pitchFamily="34" charset="0"/>
                </a:defRPr>
              </a:lvl1pPr>
              <a:lvl2pPr marL="627063" indent="-169863" algn="l" defTabSz="457200" rtl="0" eaLnBrk="0" fontAlgn="base" hangingPunct="0">
                <a:spcBef>
                  <a:spcPct val="20000"/>
                </a:spcBef>
                <a:spcAft>
                  <a:spcPct val="0"/>
                </a:spcAft>
                <a:buClr>
                  <a:schemeClr val="accent3"/>
                </a:buClr>
                <a:buFont typeface="Arial" panose="020B0604020202020204" pitchFamily="34" charset="0"/>
                <a:buChar char="-"/>
                <a:defRPr kern="1200">
                  <a:solidFill>
                    <a:schemeClr val="tx1"/>
                  </a:solidFill>
                  <a:latin typeface="Arial" pitchFamily="34" charset="0"/>
                  <a:ea typeface="Arial" charset="0"/>
                  <a:cs typeface="Arial" pitchFamily="34" charset="0"/>
                </a:defRPr>
              </a:lvl2pPr>
              <a:lvl3pPr marL="1084263" indent="-169863" algn="l" defTabSz="457200" rtl="0" eaLnBrk="0" fontAlgn="base" hangingPunct="0">
                <a:spcBef>
                  <a:spcPct val="20000"/>
                </a:spcBef>
                <a:spcAft>
                  <a:spcPct val="0"/>
                </a:spcAft>
                <a:buClr>
                  <a:schemeClr val="accent3"/>
                </a:buClr>
                <a:buSzPct val="90000"/>
                <a:buFont typeface="Wingdings" panose="05000000000000000000" pitchFamily="2" charset="2"/>
                <a:buChar char="§"/>
                <a:defRPr sz="1600" kern="1200">
                  <a:solidFill>
                    <a:schemeClr val="tx1"/>
                  </a:solidFill>
                  <a:latin typeface="Arial" pitchFamily="34" charset="0"/>
                  <a:ea typeface="Arial" charset="0"/>
                  <a:cs typeface="Arial" pitchFamily="34" charset="0"/>
                </a:defRPr>
              </a:lvl3pPr>
              <a:lvl4pPr marL="16002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4pPr>
              <a:lvl5pPr marL="2057400" indent="-228600" algn="l" defTabSz="457200" rtl="0" eaLnBrk="0" fontAlgn="base" hangingPunct="0">
                <a:spcBef>
                  <a:spcPct val="20000"/>
                </a:spcBef>
                <a:spcAft>
                  <a:spcPct val="0"/>
                </a:spcAft>
                <a:buClr>
                  <a:schemeClr val="accent3"/>
                </a:buClr>
                <a:buFont typeface="Arial" panose="020B0604020202020204" pitchFamily="34" charset="0"/>
                <a:buChar char="»"/>
                <a:defRPr sz="1400" kern="1200">
                  <a:solidFill>
                    <a:schemeClr val="tx1"/>
                  </a:solidFill>
                  <a:latin typeface="Arial" panose="020B0604020202020204" pitchFamily="34" charset="0"/>
                  <a:ea typeface="Helvetica Neue"/>
                  <a:cs typeface="Arial" panose="020B0604020202020204" pitchFamily="34"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spcBef>
                  <a:spcPts val="0"/>
                </a:spcBef>
                <a:buNone/>
              </a:pPr>
              <a:r>
                <a:rPr lang="en-US" sz="1200" b="1" cap="all"/>
                <a:t>Online CPQ configurator</a:t>
              </a:r>
            </a:p>
            <a:p>
              <a:pPr marL="0" indent="0">
                <a:spcBef>
                  <a:spcPts val="0"/>
                </a:spcBef>
                <a:buNone/>
              </a:pPr>
              <a:r>
                <a:rPr lang="en-US" sz="1200"/>
                <a:t>Online configurator for simplified and faster product selection</a:t>
              </a:r>
              <a:endParaRPr lang="en-US" sz="1200" b="1"/>
            </a:p>
          </p:txBody>
        </p:sp>
        <p:grpSp>
          <p:nvGrpSpPr>
            <p:cNvPr id="21" name="Gruppieren 21">
              <a:extLst>
                <a:ext uri="{FF2B5EF4-FFF2-40B4-BE49-F238E27FC236}">
                  <a16:creationId xmlns:a16="http://schemas.microsoft.com/office/drawing/2014/main" id="{8DEC4367-3013-4B82-9876-2F4B2F5F9C6F}"/>
                </a:ext>
              </a:extLst>
            </p:cNvPr>
            <p:cNvGrpSpPr/>
            <p:nvPr/>
          </p:nvGrpSpPr>
          <p:grpSpPr>
            <a:xfrm>
              <a:off x="3538729" y="4631602"/>
              <a:ext cx="347604" cy="300202"/>
              <a:chOff x="5955506" y="3719989"/>
              <a:chExt cx="577183" cy="498475"/>
            </a:xfrm>
          </p:grpSpPr>
          <p:sp>
            <p:nvSpPr>
              <p:cNvPr id="22" name="Freihandform: Form 14">
                <a:extLst>
                  <a:ext uri="{FF2B5EF4-FFF2-40B4-BE49-F238E27FC236}">
                    <a16:creationId xmlns:a16="http://schemas.microsoft.com/office/drawing/2014/main" id="{202D2AB8-D83B-4FAB-8D67-A4EEECCF75FB}"/>
                  </a:ext>
                </a:extLst>
              </p:cNvPr>
              <p:cNvSpPr/>
              <p:nvPr/>
            </p:nvSpPr>
            <p:spPr>
              <a:xfrm>
                <a:off x="6328634" y="3719989"/>
                <a:ext cx="204055" cy="495561"/>
              </a:xfrm>
              <a:custGeom>
                <a:avLst/>
                <a:gdLst>
                  <a:gd name="connsiteX0" fmla="*/ 60484 w 66675"/>
                  <a:gd name="connsiteY0" fmla="*/ 57626 h 161925"/>
                  <a:gd name="connsiteX1" fmla="*/ 40481 w 66675"/>
                  <a:gd name="connsiteY1" fmla="*/ 31909 h 161925"/>
                  <a:gd name="connsiteX2" fmla="*/ 40481 w 66675"/>
                  <a:gd name="connsiteY2" fmla="*/ 17621 h 161925"/>
                  <a:gd name="connsiteX3" fmla="*/ 32861 w 66675"/>
                  <a:gd name="connsiteY3" fmla="*/ 7144 h 161925"/>
                  <a:gd name="connsiteX4" fmla="*/ 24289 w 66675"/>
                  <a:gd name="connsiteY4" fmla="*/ 16669 h 161925"/>
                  <a:gd name="connsiteX5" fmla="*/ 24289 w 66675"/>
                  <a:gd name="connsiteY5" fmla="*/ 31909 h 161925"/>
                  <a:gd name="connsiteX6" fmla="*/ 7144 w 66675"/>
                  <a:gd name="connsiteY6" fmla="*/ 56674 h 161925"/>
                  <a:gd name="connsiteX7" fmla="*/ 24289 w 66675"/>
                  <a:gd name="connsiteY7" fmla="*/ 81439 h 161925"/>
                  <a:gd name="connsiteX8" fmla="*/ 24289 w 66675"/>
                  <a:gd name="connsiteY8" fmla="*/ 99536 h 161925"/>
                  <a:gd name="connsiteX9" fmla="*/ 24289 w 66675"/>
                  <a:gd name="connsiteY9" fmla="*/ 99536 h 161925"/>
                  <a:gd name="connsiteX10" fmla="*/ 24289 w 66675"/>
                  <a:gd name="connsiteY10" fmla="*/ 112871 h 161925"/>
                  <a:gd name="connsiteX11" fmla="*/ 24289 w 66675"/>
                  <a:gd name="connsiteY11" fmla="*/ 112871 h 161925"/>
                  <a:gd name="connsiteX12" fmla="*/ 24289 w 66675"/>
                  <a:gd name="connsiteY12" fmla="*/ 139541 h 161925"/>
                  <a:gd name="connsiteX13" fmla="*/ 24289 w 66675"/>
                  <a:gd name="connsiteY13" fmla="*/ 139541 h 161925"/>
                  <a:gd name="connsiteX14" fmla="*/ 24289 w 66675"/>
                  <a:gd name="connsiteY14" fmla="*/ 152876 h 161925"/>
                  <a:gd name="connsiteX15" fmla="*/ 31909 w 66675"/>
                  <a:gd name="connsiteY15" fmla="*/ 162401 h 161925"/>
                  <a:gd name="connsiteX16" fmla="*/ 39529 w 66675"/>
                  <a:gd name="connsiteY16" fmla="*/ 152876 h 161925"/>
                  <a:gd name="connsiteX17" fmla="*/ 39529 w 66675"/>
                  <a:gd name="connsiteY17" fmla="*/ 110966 h 161925"/>
                  <a:gd name="connsiteX18" fmla="*/ 39529 w 66675"/>
                  <a:gd name="connsiteY18" fmla="*/ 104299 h 161925"/>
                  <a:gd name="connsiteX19" fmla="*/ 39529 w 66675"/>
                  <a:gd name="connsiteY19" fmla="*/ 97631 h 161925"/>
                  <a:gd name="connsiteX20" fmla="*/ 39529 w 66675"/>
                  <a:gd name="connsiteY20" fmla="*/ 81439 h 161925"/>
                  <a:gd name="connsiteX21" fmla="*/ 39529 w 66675"/>
                  <a:gd name="connsiteY21" fmla="*/ 81439 h 161925"/>
                  <a:gd name="connsiteX22" fmla="*/ 60484 w 66675"/>
                  <a:gd name="connsiteY22" fmla="*/ 57626 h 161925"/>
                  <a:gd name="connsiteX23" fmla="*/ 33814 w 66675"/>
                  <a:gd name="connsiteY23" fmla="*/ 70961 h 161925"/>
                  <a:gd name="connsiteX24" fmla="*/ 20479 w 66675"/>
                  <a:gd name="connsiteY24" fmla="*/ 57626 h 161925"/>
                  <a:gd name="connsiteX25" fmla="*/ 33814 w 66675"/>
                  <a:gd name="connsiteY25" fmla="*/ 44291 h 161925"/>
                  <a:gd name="connsiteX26" fmla="*/ 47149 w 66675"/>
                  <a:gd name="connsiteY26" fmla="*/ 57626 h 161925"/>
                  <a:gd name="connsiteX27" fmla="*/ 33814 w 66675"/>
                  <a:gd name="connsiteY27" fmla="*/ 70961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Lst>
                <a:rect l="l" t="t" r="r" b="b"/>
                <a:pathLst>
                  <a:path w="66675" h="161925">
                    <a:moveTo>
                      <a:pt x="60484" y="57626"/>
                    </a:moveTo>
                    <a:cubicBezTo>
                      <a:pt x="60484" y="45244"/>
                      <a:pt x="51911" y="34766"/>
                      <a:pt x="40481" y="31909"/>
                    </a:cubicBezTo>
                    <a:cubicBezTo>
                      <a:pt x="40481" y="27146"/>
                      <a:pt x="40481" y="22384"/>
                      <a:pt x="40481" y="17621"/>
                    </a:cubicBezTo>
                    <a:cubicBezTo>
                      <a:pt x="40481" y="10954"/>
                      <a:pt x="37624" y="7144"/>
                      <a:pt x="32861" y="7144"/>
                    </a:cubicBezTo>
                    <a:cubicBezTo>
                      <a:pt x="28099" y="7144"/>
                      <a:pt x="24289" y="10954"/>
                      <a:pt x="24289" y="16669"/>
                    </a:cubicBezTo>
                    <a:cubicBezTo>
                      <a:pt x="24289" y="21431"/>
                      <a:pt x="24289" y="27146"/>
                      <a:pt x="24289" y="31909"/>
                    </a:cubicBezTo>
                    <a:cubicBezTo>
                      <a:pt x="13811" y="35719"/>
                      <a:pt x="7144" y="45244"/>
                      <a:pt x="7144" y="56674"/>
                    </a:cubicBezTo>
                    <a:cubicBezTo>
                      <a:pt x="7144" y="68104"/>
                      <a:pt x="14764" y="77629"/>
                      <a:pt x="24289" y="81439"/>
                    </a:cubicBezTo>
                    <a:cubicBezTo>
                      <a:pt x="24289" y="87154"/>
                      <a:pt x="24289" y="93821"/>
                      <a:pt x="24289" y="99536"/>
                    </a:cubicBezTo>
                    <a:cubicBezTo>
                      <a:pt x="24289" y="99536"/>
                      <a:pt x="24289" y="99536"/>
                      <a:pt x="24289" y="99536"/>
                    </a:cubicBezTo>
                    <a:cubicBezTo>
                      <a:pt x="24289" y="104299"/>
                      <a:pt x="24289" y="108109"/>
                      <a:pt x="24289" y="112871"/>
                    </a:cubicBezTo>
                    <a:cubicBezTo>
                      <a:pt x="24289" y="112871"/>
                      <a:pt x="24289" y="112871"/>
                      <a:pt x="24289" y="112871"/>
                    </a:cubicBezTo>
                    <a:cubicBezTo>
                      <a:pt x="24289" y="121444"/>
                      <a:pt x="24289" y="130969"/>
                      <a:pt x="24289" y="139541"/>
                    </a:cubicBezTo>
                    <a:cubicBezTo>
                      <a:pt x="24289" y="139541"/>
                      <a:pt x="24289" y="139541"/>
                      <a:pt x="24289" y="139541"/>
                    </a:cubicBezTo>
                    <a:cubicBezTo>
                      <a:pt x="24289" y="144304"/>
                      <a:pt x="24289" y="148114"/>
                      <a:pt x="24289" y="152876"/>
                    </a:cubicBezTo>
                    <a:cubicBezTo>
                      <a:pt x="24289" y="159544"/>
                      <a:pt x="27146" y="162401"/>
                      <a:pt x="31909" y="162401"/>
                    </a:cubicBezTo>
                    <a:cubicBezTo>
                      <a:pt x="36671" y="162401"/>
                      <a:pt x="39529" y="159544"/>
                      <a:pt x="39529" y="152876"/>
                    </a:cubicBezTo>
                    <a:cubicBezTo>
                      <a:pt x="39529" y="138589"/>
                      <a:pt x="39529" y="125254"/>
                      <a:pt x="39529" y="110966"/>
                    </a:cubicBezTo>
                    <a:cubicBezTo>
                      <a:pt x="39529" y="109061"/>
                      <a:pt x="39529" y="106204"/>
                      <a:pt x="39529" y="104299"/>
                    </a:cubicBezTo>
                    <a:cubicBezTo>
                      <a:pt x="39529" y="102394"/>
                      <a:pt x="39529" y="100489"/>
                      <a:pt x="39529" y="97631"/>
                    </a:cubicBezTo>
                    <a:cubicBezTo>
                      <a:pt x="39529" y="91916"/>
                      <a:pt x="39529" y="87154"/>
                      <a:pt x="39529" y="81439"/>
                    </a:cubicBezTo>
                    <a:cubicBezTo>
                      <a:pt x="39529" y="81439"/>
                      <a:pt x="39529" y="81439"/>
                      <a:pt x="39529" y="81439"/>
                    </a:cubicBezTo>
                    <a:cubicBezTo>
                      <a:pt x="51911" y="80486"/>
                      <a:pt x="60484" y="70009"/>
                      <a:pt x="60484" y="57626"/>
                    </a:cubicBezTo>
                    <a:close/>
                    <a:moveTo>
                      <a:pt x="33814" y="70961"/>
                    </a:moveTo>
                    <a:cubicBezTo>
                      <a:pt x="26194" y="70961"/>
                      <a:pt x="20479" y="65246"/>
                      <a:pt x="20479" y="57626"/>
                    </a:cubicBezTo>
                    <a:cubicBezTo>
                      <a:pt x="20479" y="50006"/>
                      <a:pt x="26194" y="44291"/>
                      <a:pt x="33814" y="44291"/>
                    </a:cubicBezTo>
                    <a:cubicBezTo>
                      <a:pt x="41434" y="44291"/>
                      <a:pt x="47149" y="50006"/>
                      <a:pt x="47149" y="57626"/>
                    </a:cubicBezTo>
                    <a:cubicBezTo>
                      <a:pt x="47149" y="65246"/>
                      <a:pt x="40481" y="70961"/>
                      <a:pt x="33814" y="70961"/>
                    </a:cubicBezTo>
                    <a:close/>
                  </a:path>
                </a:pathLst>
              </a:custGeom>
              <a:solidFill>
                <a:srgbClr val="D61120"/>
              </a:solidFill>
              <a:ln w="9525" cap="flat">
                <a:noFill/>
                <a:prstDash val="solid"/>
                <a:miter/>
              </a:ln>
            </p:spPr>
            <p:txBody>
              <a:bodyPr rtlCol="0" anchor="ctr"/>
              <a:lstStyle/>
              <a:p>
                <a:endParaRPr lang="en-US"/>
              </a:p>
            </p:txBody>
          </p:sp>
          <p:sp>
            <p:nvSpPr>
              <p:cNvPr id="23" name="Freihandform: Form 15">
                <a:extLst>
                  <a:ext uri="{FF2B5EF4-FFF2-40B4-BE49-F238E27FC236}">
                    <a16:creationId xmlns:a16="http://schemas.microsoft.com/office/drawing/2014/main" id="{0A7D1AA5-1F57-428F-9210-8C03DED6EE1C}"/>
                  </a:ext>
                </a:extLst>
              </p:cNvPr>
              <p:cNvSpPr/>
              <p:nvPr/>
            </p:nvSpPr>
            <p:spPr>
              <a:xfrm>
                <a:off x="6142070" y="3722903"/>
                <a:ext cx="204055" cy="495561"/>
              </a:xfrm>
              <a:custGeom>
                <a:avLst/>
                <a:gdLst>
                  <a:gd name="connsiteX0" fmla="*/ 40481 w 66675"/>
                  <a:gd name="connsiteY0" fmla="*/ 91916 h 161925"/>
                  <a:gd name="connsiteX1" fmla="*/ 40481 w 66675"/>
                  <a:gd name="connsiteY1" fmla="*/ 83344 h 161925"/>
                  <a:gd name="connsiteX2" fmla="*/ 40481 w 66675"/>
                  <a:gd name="connsiteY2" fmla="*/ 71914 h 161925"/>
                  <a:gd name="connsiteX3" fmla="*/ 40481 w 66675"/>
                  <a:gd name="connsiteY3" fmla="*/ 62389 h 161925"/>
                  <a:gd name="connsiteX4" fmla="*/ 40481 w 66675"/>
                  <a:gd name="connsiteY4" fmla="*/ 58579 h 161925"/>
                  <a:gd name="connsiteX5" fmla="*/ 40481 w 66675"/>
                  <a:gd name="connsiteY5" fmla="*/ 17621 h 161925"/>
                  <a:gd name="connsiteX6" fmla="*/ 32861 w 66675"/>
                  <a:gd name="connsiteY6" fmla="*/ 7144 h 161925"/>
                  <a:gd name="connsiteX7" fmla="*/ 24289 w 66675"/>
                  <a:gd name="connsiteY7" fmla="*/ 16669 h 161925"/>
                  <a:gd name="connsiteX8" fmla="*/ 24289 w 66675"/>
                  <a:gd name="connsiteY8" fmla="*/ 92869 h 161925"/>
                  <a:gd name="connsiteX9" fmla="*/ 7144 w 66675"/>
                  <a:gd name="connsiteY9" fmla="*/ 117634 h 161925"/>
                  <a:gd name="connsiteX10" fmla="*/ 24289 w 66675"/>
                  <a:gd name="connsiteY10" fmla="*/ 142399 h 161925"/>
                  <a:gd name="connsiteX11" fmla="*/ 24289 w 66675"/>
                  <a:gd name="connsiteY11" fmla="*/ 153829 h 161925"/>
                  <a:gd name="connsiteX12" fmla="*/ 31909 w 66675"/>
                  <a:gd name="connsiteY12" fmla="*/ 163354 h 161925"/>
                  <a:gd name="connsiteX13" fmla="*/ 39529 w 66675"/>
                  <a:gd name="connsiteY13" fmla="*/ 153829 h 161925"/>
                  <a:gd name="connsiteX14" fmla="*/ 39529 w 66675"/>
                  <a:gd name="connsiteY14" fmla="*/ 143351 h 161925"/>
                  <a:gd name="connsiteX15" fmla="*/ 59531 w 66675"/>
                  <a:gd name="connsiteY15" fmla="*/ 117634 h 161925"/>
                  <a:gd name="connsiteX16" fmla="*/ 40481 w 66675"/>
                  <a:gd name="connsiteY16" fmla="*/ 91916 h 161925"/>
                  <a:gd name="connsiteX17" fmla="*/ 33814 w 66675"/>
                  <a:gd name="connsiteY17" fmla="*/ 130969 h 161925"/>
                  <a:gd name="connsiteX18" fmla="*/ 20479 w 66675"/>
                  <a:gd name="connsiteY18" fmla="*/ 117634 h 161925"/>
                  <a:gd name="connsiteX19" fmla="*/ 33814 w 66675"/>
                  <a:gd name="connsiteY19" fmla="*/ 104299 h 161925"/>
                  <a:gd name="connsiteX20" fmla="*/ 47149 w 66675"/>
                  <a:gd name="connsiteY20" fmla="*/ 117634 h 161925"/>
                  <a:gd name="connsiteX21" fmla="*/ 33814 w 66675"/>
                  <a:gd name="connsiteY21" fmla="*/ 130969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6675" h="161925">
                    <a:moveTo>
                      <a:pt x="40481" y="91916"/>
                    </a:moveTo>
                    <a:cubicBezTo>
                      <a:pt x="40481" y="89059"/>
                      <a:pt x="40481" y="86201"/>
                      <a:pt x="40481" y="83344"/>
                    </a:cubicBezTo>
                    <a:cubicBezTo>
                      <a:pt x="40481" y="79534"/>
                      <a:pt x="40481" y="75724"/>
                      <a:pt x="40481" y="71914"/>
                    </a:cubicBezTo>
                    <a:cubicBezTo>
                      <a:pt x="40481" y="69056"/>
                      <a:pt x="40481" y="65246"/>
                      <a:pt x="40481" y="62389"/>
                    </a:cubicBezTo>
                    <a:cubicBezTo>
                      <a:pt x="40481" y="61436"/>
                      <a:pt x="40481" y="59531"/>
                      <a:pt x="40481" y="58579"/>
                    </a:cubicBezTo>
                    <a:cubicBezTo>
                      <a:pt x="40481" y="45244"/>
                      <a:pt x="40481" y="30956"/>
                      <a:pt x="40481" y="17621"/>
                    </a:cubicBezTo>
                    <a:cubicBezTo>
                      <a:pt x="40481" y="10954"/>
                      <a:pt x="37624" y="7144"/>
                      <a:pt x="32861" y="7144"/>
                    </a:cubicBezTo>
                    <a:cubicBezTo>
                      <a:pt x="28099" y="7144"/>
                      <a:pt x="24289" y="10954"/>
                      <a:pt x="24289" y="16669"/>
                    </a:cubicBezTo>
                    <a:cubicBezTo>
                      <a:pt x="24289" y="42386"/>
                      <a:pt x="24289" y="67151"/>
                      <a:pt x="24289" y="92869"/>
                    </a:cubicBezTo>
                    <a:cubicBezTo>
                      <a:pt x="13811" y="96679"/>
                      <a:pt x="7144" y="106204"/>
                      <a:pt x="7144" y="117634"/>
                    </a:cubicBezTo>
                    <a:cubicBezTo>
                      <a:pt x="7144" y="129064"/>
                      <a:pt x="14764" y="138589"/>
                      <a:pt x="24289" y="142399"/>
                    </a:cubicBezTo>
                    <a:cubicBezTo>
                      <a:pt x="24289" y="146209"/>
                      <a:pt x="24289" y="150019"/>
                      <a:pt x="24289" y="153829"/>
                    </a:cubicBezTo>
                    <a:cubicBezTo>
                      <a:pt x="24289" y="160496"/>
                      <a:pt x="27146" y="163354"/>
                      <a:pt x="31909" y="163354"/>
                    </a:cubicBezTo>
                    <a:cubicBezTo>
                      <a:pt x="36671" y="163354"/>
                      <a:pt x="39529" y="160496"/>
                      <a:pt x="39529" y="153829"/>
                    </a:cubicBezTo>
                    <a:cubicBezTo>
                      <a:pt x="39529" y="150019"/>
                      <a:pt x="39529" y="146209"/>
                      <a:pt x="39529" y="143351"/>
                    </a:cubicBezTo>
                    <a:cubicBezTo>
                      <a:pt x="50959" y="140494"/>
                      <a:pt x="59531" y="130016"/>
                      <a:pt x="59531" y="117634"/>
                    </a:cubicBezTo>
                    <a:cubicBezTo>
                      <a:pt x="60484" y="105251"/>
                      <a:pt x="51911" y="94774"/>
                      <a:pt x="40481" y="91916"/>
                    </a:cubicBezTo>
                    <a:close/>
                    <a:moveTo>
                      <a:pt x="33814" y="130969"/>
                    </a:moveTo>
                    <a:cubicBezTo>
                      <a:pt x="26194" y="130969"/>
                      <a:pt x="20479" y="125254"/>
                      <a:pt x="20479" y="117634"/>
                    </a:cubicBezTo>
                    <a:cubicBezTo>
                      <a:pt x="20479" y="110014"/>
                      <a:pt x="26194" y="104299"/>
                      <a:pt x="33814" y="104299"/>
                    </a:cubicBezTo>
                    <a:cubicBezTo>
                      <a:pt x="41434" y="104299"/>
                      <a:pt x="47149" y="110014"/>
                      <a:pt x="47149" y="117634"/>
                    </a:cubicBezTo>
                    <a:cubicBezTo>
                      <a:pt x="47149" y="125254"/>
                      <a:pt x="40481" y="130969"/>
                      <a:pt x="33814" y="130969"/>
                    </a:cubicBezTo>
                    <a:close/>
                  </a:path>
                </a:pathLst>
              </a:custGeom>
              <a:solidFill>
                <a:srgbClr val="D61120"/>
              </a:solidFill>
              <a:ln w="9525" cap="flat">
                <a:noFill/>
                <a:prstDash val="solid"/>
                <a:miter/>
              </a:ln>
            </p:spPr>
            <p:txBody>
              <a:bodyPr rtlCol="0" anchor="ctr"/>
              <a:lstStyle/>
              <a:p>
                <a:endParaRPr lang="en-US"/>
              </a:p>
            </p:txBody>
          </p:sp>
          <p:sp>
            <p:nvSpPr>
              <p:cNvPr id="24" name="Freihandform: Form 16">
                <a:extLst>
                  <a:ext uri="{FF2B5EF4-FFF2-40B4-BE49-F238E27FC236}">
                    <a16:creationId xmlns:a16="http://schemas.microsoft.com/office/drawing/2014/main" id="{B27EB82C-839F-4E9B-B09B-FF7EC45B5AF5}"/>
                  </a:ext>
                </a:extLst>
              </p:cNvPr>
              <p:cNvSpPr/>
              <p:nvPr/>
            </p:nvSpPr>
            <p:spPr>
              <a:xfrm>
                <a:off x="5955506" y="3719989"/>
                <a:ext cx="204055" cy="495561"/>
              </a:xfrm>
              <a:custGeom>
                <a:avLst/>
                <a:gdLst>
                  <a:gd name="connsiteX0" fmla="*/ 60484 w 66675"/>
                  <a:gd name="connsiteY0" fmla="*/ 84296 h 161925"/>
                  <a:gd name="connsiteX1" fmla="*/ 40481 w 66675"/>
                  <a:gd name="connsiteY1" fmla="*/ 58579 h 161925"/>
                  <a:gd name="connsiteX2" fmla="*/ 40481 w 66675"/>
                  <a:gd name="connsiteY2" fmla="*/ 17621 h 161925"/>
                  <a:gd name="connsiteX3" fmla="*/ 32861 w 66675"/>
                  <a:gd name="connsiteY3" fmla="*/ 7144 h 161925"/>
                  <a:gd name="connsiteX4" fmla="*/ 24289 w 66675"/>
                  <a:gd name="connsiteY4" fmla="*/ 16669 h 161925"/>
                  <a:gd name="connsiteX5" fmla="*/ 24289 w 66675"/>
                  <a:gd name="connsiteY5" fmla="*/ 58579 h 161925"/>
                  <a:gd name="connsiteX6" fmla="*/ 7144 w 66675"/>
                  <a:gd name="connsiteY6" fmla="*/ 84296 h 161925"/>
                  <a:gd name="connsiteX7" fmla="*/ 24289 w 66675"/>
                  <a:gd name="connsiteY7" fmla="*/ 109061 h 161925"/>
                  <a:gd name="connsiteX8" fmla="*/ 24289 w 66675"/>
                  <a:gd name="connsiteY8" fmla="*/ 113824 h 161925"/>
                  <a:gd name="connsiteX9" fmla="*/ 24289 w 66675"/>
                  <a:gd name="connsiteY9" fmla="*/ 113824 h 161925"/>
                  <a:gd name="connsiteX10" fmla="*/ 24289 w 66675"/>
                  <a:gd name="connsiteY10" fmla="*/ 140494 h 161925"/>
                  <a:gd name="connsiteX11" fmla="*/ 24289 w 66675"/>
                  <a:gd name="connsiteY11" fmla="*/ 140494 h 161925"/>
                  <a:gd name="connsiteX12" fmla="*/ 24289 w 66675"/>
                  <a:gd name="connsiteY12" fmla="*/ 153829 h 161925"/>
                  <a:gd name="connsiteX13" fmla="*/ 31909 w 66675"/>
                  <a:gd name="connsiteY13" fmla="*/ 163354 h 161925"/>
                  <a:gd name="connsiteX14" fmla="*/ 39529 w 66675"/>
                  <a:gd name="connsiteY14" fmla="*/ 153829 h 161925"/>
                  <a:gd name="connsiteX15" fmla="*/ 39529 w 66675"/>
                  <a:gd name="connsiteY15" fmla="*/ 111919 h 161925"/>
                  <a:gd name="connsiteX16" fmla="*/ 39529 w 66675"/>
                  <a:gd name="connsiteY16" fmla="*/ 109061 h 161925"/>
                  <a:gd name="connsiteX17" fmla="*/ 60484 w 66675"/>
                  <a:gd name="connsiteY17" fmla="*/ 84296 h 161925"/>
                  <a:gd name="connsiteX18" fmla="*/ 33814 w 66675"/>
                  <a:gd name="connsiteY18" fmla="*/ 97631 h 161925"/>
                  <a:gd name="connsiteX19" fmla="*/ 20479 w 66675"/>
                  <a:gd name="connsiteY19" fmla="*/ 84296 h 161925"/>
                  <a:gd name="connsiteX20" fmla="*/ 33814 w 66675"/>
                  <a:gd name="connsiteY20" fmla="*/ 70961 h 161925"/>
                  <a:gd name="connsiteX21" fmla="*/ 47149 w 66675"/>
                  <a:gd name="connsiteY21" fmla="*/ 84296 h 161925"/>
                  <a:gd name="connsiteX22" fmla="*/ 33814 w 66675"/>
                  <a:gd name="connsiteY22" fmla="*/ 97631 h 161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66675" h="161925">
                    <a:moveTo>
                      <a:pt x="60484" y="84296"/>
                    </a:moveTo>
                    <a:cubicBezTo>
                      <a:pt x="60484" y="71914"/>
                      <a:pt x="51911" y="61436"/>
                      <a:pt x="40481" y="58579"/>
                    </a:cubicBezTo>
                    <a:cubicBezTo>
                      <a:pt x="40481" y="45244"/>
                      <a:pt x="40481" y="30956"/>
                      <a:pt x="40481" y="17621"/>
                    </a:cubicBezTo>
                    <a:cubicBezTo>
                      <a:pt x="40481" y="10954"/>
                      <a:pt x="37624" y="7144"/>
                      <a:pt x="32861" y="7144"/>
                    </a:cubicBezTo>
                    <a:cubicBezTo>
                      <a:pt x="28099" y="7144"/>
                      <a:pt x="24289" y="10954"/>
                      <a:pt x="24289" y="16669"/>
                    </a:cubicBezTo>
                    <a:cubicBezTo>
                      <a:pt x="24289" y="30956"/>
                      <a:pt x="24289" y="44291"/>
                      <a:pt x="24289" y="58579"/>
                    </a:cubicBezTo>
                    <a:cubicBezTo>
                      <a:pt x="14764" y="63341"/>
                      <a:pt x="7144" y="72866"/>
                      <a:pt x="7144" y="84296"/>
                    </a:cubicBezTo>
                    <a:cubicBezTo>
                      <a:pt x="7144" y="95726"/>
                      <a:pt x="14764" y="105251"/>
                      <a:pt x="24289" y="109061"/>
                    </a:cubicBezTo>
                    <a:cubicBezTo>
                      <a:pt x="24289" y="110966"/>
                      <a:pt x="24289" y="111919"/>
                      <a:pt x="24289" y="113824"/>
                    </a:cubicBezTo>
                    <a:cubicBezTo>
                      <a:pt x="24289" y="113824"/>
                      <a:pt x="24289" y="113824"/>
                      <a:pt x="24289" y="113824"/>
                    </a:cubicBezTo>
                    <a:cubicBezTo>
                      <a:pt x="24289" y="122396"/>
                      <a:pt x="24289" y="131921"/>
                      <a:pt x="24289" y="140494"/>
                    </a:cubicBezTo>
                    <a:cubicBezTo>
                      <a:pt x="24289" y="140494"/>
                      <a:pt x="24289" y="140494"/>
                      <a:pt x="24289" y="140494"/>
                    </a:cubicBezTo>
                    <a:cubicBezTo>
                      <a:pt x="24289" y="145256"/>
                      <a:pt x="24289" y="149066"/>
                      <a:pt x="24289" y="153829"/>
                    </a:cubicBezTo>
                    <a:cubicBezTo>
                      <a:pt x="24289" y="160496"/>
                      <a:pt x="27146" y="163354"/>
                      <a:pt x="31909" y="163354"/>
                    </a:cubicBezTo>
                    <a:cubicBezTo>
                      <a:pt x="36671" y="163354"/>
                      <a:pt x="39529" y="160496"/>
                      <a:pt x="39529" y="153829"/>
                    </a:cubicBezTo>
                    <a:cubicBezTo>
                      <a:pt x="39529" y="139541"/>
                      <a:pt x="39529" y="126206"/>
                      <a:pt x="39529" y="111919"/>
                    </a:cubicBezTo>
                    <a:cubicBezTo>
                      <a:pt x="39529" y="110966"/>
                      <a:pt x="39529" y="110014"/>
                      <a:pt x="39529" y="109061"/>
                    </a:cubicBezTo>
                    <a:cubicBezTo>
                      <a:pt x="51911" y="107156"/>
                      <a:pt x="60484" y="96679"/>
                      <a:pt x="60484" y="84296"/>
                    </a:cubicBezTo>
                    <a:close/>
                    <a:moveTo>
                      <a:pt x="33814" y="97631"/>
                    </a:moveTo>
                    <a:cubicBezTo>
                      <a:pt x="26194" y="97631"/>
                      <a:pt x="20479" y="91916"/>
                      <a:pt x="20479" y="84296"/>
                    </a:cubicBezTo>
                    <a:cubicBezTo>
                      <a:pt x="20479" y="76676"/>
                      <a:pt x="26194" y="70961"/>
                      <a:pt x="33814" y="70961"/>
                    </a:cubicBezTo>
                    <a:cubicBezTo>
                      <a:pt x="41434" y="70961"/>
                      <a:pt x="47149" y="76676"/>
                      <a:pt x="47149" y="84296"/>
                    </a:cubicBezTo>
                    <a:cubicBezTo>
                      <a:pt x="47149" y="91916"/>
                      <a:pt x="40481" y="97631"/>
                      <a:pt x="33814" y="97631"/>
                    </a:cubicBezTo>
                    <a:close/>
                  </a:path>
                </a:pathLst>
              </a:custGeom>
              <a:solidFill>
                <a:srgbClr val="D61120"/>
              </a:solidFill>
              <a:ln w="9525" cap="flat">
                <a:noFill/>
                <a:prstDash val="solid"/>
                <a:miter/>
              </a:ln>
            </p:spPr>
            <p:txBody>
              <a:bodyPr rtlCol="0" anchor="ctr"/>
              <a:lstStyle/>
              <a:p>
                <a:endParaRPr lang="en-US"/>
              </a:p>
            </p:txBody>
          </p:sp>
        </p:grpSp>
      </p:grpSp>
    </p:spTree>
    <p:custDataLst>
      <p:tags r:id="rId1"/>
    </p:custDataLst>
    <p:extLst>
      <p:ext uri="{BB962C8B-B14F-4D97-AF65-F5344CB8AC3E}">
        <p14:creationId xmlns:p14="http://schemas.microsoft.com/office/powerpoint/2010/main" val="1451755123"/>
      </p:ext>
    </p:extLst>
  </p:cSld>
  <p:clrMapOvr>
    <a:masterClrMapping/>
  </p:clrMapOvr>
  <mc:AlternateContent xmlns:mc="http://schemas.openxmlformats.org/markup-compatibility/2006" xmlns:p14="http://schemas.microsoft.com/office/powerpoint/2010/main">
    <mc:Choice Requires="p14">
      <p:transition spd="slow" p14:dur="2000" advTm="12959"/>
    </mc:Choice>
    <mc:Fallback xmlns="">
      <p:transition spd="slow" advTm="12959"/>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6"/>
                                        </p:tgtEl>
                                        <p:attrNameLst>
                                          <p:attrName>style.visibility</p:attrName>
                                        </p:attrNameLst>
                                      </p:cBhvr>
                                      <p:to>
                                        <p:strVal val="visible"/>
                                      </p:to>
                                    </p:set>
                                    <p:animEffect transition="in" filter="fade">
                                      <p:cBhvr>
                                        <p:cTn id="7" dur="500"/>
                                        <p:tgtEl>
                                          <p:spTgt spid="5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7"/>
                                        </p:tgtEl>
                                        <p:attrNameLst>
                                          <p:attrName>style.visibility</p:attrName>
                                        </p:attrNameLst>
                                      </p:cBhvr>
                                      <p:to>
                                        <p:strVal val="visible"/>
                                      </p:to>
                                    </p:set>
                                    <p:animEffect transition="in" filter="fade">
                                      <p:cBhvr>
                                        <p:cTn id="10" dur="500"/>
                                        <p:tgtEl>
                                          <p:spTgt spid="57"/>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96"/>
                                        </p:tgtEl>
                                        <p:attrNameLst>
                                          <p:attrName>style.visibility</p:attrName>
                                        </p:attrNameLst>
                                      </p:cBhvr>
                                      <p:to>
                                        <p:strVal val="visible"/>
                                      </p:to>
                                    </p:set>
                                    <p:animEffect transition="in" filter="fade">
                                      <p:cBhvr>
                                        <p:cTn id="14" dur="500"/>
                                        <p:tgtEl>
                                          <p:spTgt spid="96"/>
                                        </p:tgtEl>
                                      </p:cBhvr>
                                    </p:animEffect>
                                  </p:childTnLst>
                                </p:cTn>
                              </p:par>
                              <p:par>
                                <p:cTn id="15" presetID="10" presetClass="entr" presetSubtype="0" fill="hold" nodeType="with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par>
                                <p:cTn id="18" presetID="10" presetClass="entr" presetSubtype="0" fill="hold" nodeType="withEffect">
                                  <p:stCondLst>
                                    <p:cond delay="0"/>
                                  </p:stCondLst>
                                  <p:childTnLst>
                                    <p:set>
                                      <p:cBhvr>
                                        <p:cTn id="19" dur="1" fill="hold">
                                          <p:stCondLst>
                                            <p:cond delay="0"/>
                                          </p:stCondLst>
                                        </p:cTn>
                                        <p:tgtEl>
                                          <p:spTgt spid="17"/>
                                        </p:tgtEl>
                                        <p:attrNameLst>
                                          <p:attrName>style.visibility</p:attrName>
                                        </p:attrNameLst>
                                      </p:cBhvr>
                                      <p:to>
                                        <p:strVal val="visible"/>
                                      </p:to>
                                    </p:set>
                                    <p:animEffect transition="in" filter="fade">
                                      <p:cBhvr>
                                        <p:cTn id="20"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6" grpId="0"/>
      <p:bldP spid="56" grpId="0"/>
      <p:bldP spid="5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1" name="Gruppieren 220">
            <a:extLst>
              <a:ext uri="{FF2B5EF4-FFF2-40B4-BE49-F238E27FC236}">
                <a16:creationId xmlns:a16="http://schemas.microsoft.com/office/drawing/2014/main" id="{54797D1A-8879-4816-9D9B-0E62BDDA1B23}"/>
              </a:ext>
            </a:extLst>
          </p:cNvPr>
          <p:cNvGrpSpPr/>
          <p:nvPr/>
        </p:nvGrpSpPr>
        <p:grpSpPr>
          <a:xfrm>
            <a:off x="200321" y="2555861"/>
            <a:ext cx="11439657" cy="1779302"/>
            <a:chOff x="200321" y="1364661"/>
            <a:chExt cx="11439657" cy="1779302"/>
          </a:xfrm>
        </p:grpSpPr>
        <p:sp>
          <p:nvSpPr>
            <p:cNvPr id="222" name="Freeform 21">
              <a:extLst>
                <a:ext uri="{FF2B5EF4-FFF2-40B4-BE49-F238E27FC236}">
                  <a16:creationId xmlns:a16="http://schemas.microsoft.com/office/drawing/2014/main" id="{4BF404A8-DD73-4EA8-B1D1-DB3992E82D11}"/>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endParaRPr lang="en-US"/>
            </a:p>
          </p:txBody>
        </p:sp>
        <p:sp>
          <p:nvSpPr>
            <p:cNvPr id="223" name="Freeform 39">
              <a:extLst>
                <a:ext uri="{FF2B5EF4-FFF2-40B4-BE49-F238E27FC236}">
                  <a16:creationId xmlns:a16="http://schemas.microsoft.com/office/drawing/2014/main" id="{76137020-DB41-456F-9BD9-D4EA8715BDD6}"/>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nvGrpSpPr>
            <p:cNvPr id="224" name="Gruppieren 223">
              <a:extLst>
                <a:ext uri="{FF2B5EF4-FFF2-40B4-BE49-F238E27FC236}">
                  <a16:creationId xmlns:a16="http://schemas.microsoft.com/office/drawing/2014/main" id="{BAFCF2BA-1DC5-43C9-A7B4-B11798561553}"/>
                </a:ext>
              </a:extLst>
            </p:cNvPr>
            <p:cNvGrpSpPr/>
            <p:nvPr/>
          </p:nvGrpSpPr>
          <p:grpSpPr bwMode="gray">
            <a:xfrm>
              <a:off x="9002484" y="1364661"/>
              <a:ext cx="1620000" cy="1777616"/>
              <a:chOff x="9336792" y="1097418"/>
              <a:chExt cx="1620000" cy="1777616"/>
            </a:xfrm>
          </p:grpSpPr>
          <p:sp>
            <p:nvSpPr>
              <p:cNvPr id="284" name="Freeform 17">
                <a:extLst>
                  <a:ext uri="{FF2B5EF4-FFF2-40B4-BE49-F238E27FC236}">
                    <a16:creationId xmlns:a16="http://schemas.microsoft.com/office/drawing/2014/main" id="{5C51EB37-4DA2-4C45-865C-E21C3E594FAF}"/>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285" name="Freeform 20">
                <a:extLst>
                  <a:ext uri="{FF2B5EF4-FFF2-40B4-BE49-F238E27FC236}">
                    <a16:creationId xmlns:a16="http://schemas.microsoft.com/office/drawing/2014/main" id="{E98229B7-983E-47C3-B98B-F6AB18911EE3}"/>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grpSp>
            <p:nvGrpSpPr>
              <p:cNvPr id="286" name="Group 106">
                <a:extLst>
                  <a:ext uri="{FF2B5EF4-FFF2-40B4-BE49-F238E27FC236}">
                    <a16:creationId xmlns:a16="http://schemas.microsoft.com/office/drawing/2014/main" id="{038CC1AA-0787-4FE7-8C1C-8874C5E2621E}"/>
                  </a:ext>
                </a:extLst>
              </p:cNvPr>
              <p:cNvGrpSpPr/>
              <p:nvPr/>
            </p:nvGrpSpPr>
            <p:grpSpPr bwMode="gray">
              <a:xfrm>
                <a:off x="10003308" y="2583611"/>
                <a:ext cx="291423" cy="291423"/>
                <a:chOff x="10003308" y="2552167"/>
                <a:chExt cx="291423" cy="291423"/>
              </a:xfrm>
            </p:grpSpPr>
            <p:sp>
              <p:nvSpPr>
                <p:cNvPr id="292" name="Freihandform: Form 291">
                  <a:extLst>
                    <a:ext uri="{FF2B5EF4-FFF2-40B4-BE49-F238E27FC236}">
                      <a16:creationId xmlns:a16="http://schemas.microsoft.com/office/drawing/2014/main" id="{372E6DB6-8063-47EC-8123-58F2790B5374}"/>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293" name="Freihandform: Form 292">
                  <a:extLst>
                    <a:ext uri="{FF2B5EF4-FFF2-40B4-BE49-F238E27FC236}">
                      <a16:creationId xmlns:a16="http://schemas.microsoft.com/office/drawing/2014/main" id="{1E077072-B6CB-4EDB-9B64-C0D6EBAC8CF5}"/>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294" name="Freihandform: Form 293">
                  <a:extLst>
                    <a:ext uri="{FF2B5EF4-FFF2-40B4-BE49-F238E27FC236}">
                      <a16:creationId xmlns:a16="http://schemas.microsoft.com/office/drawing/2014/main" id="{907FEEDC-80D7-4F26-A39F-8179857B6910}"/>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287" name="Freeform 70">
                <a:extLst>
                  <a:ext uri="{FF2B5EF4-FFF2-40B4-BE49-F238E27FC236}">
                    <a16:creationId xmlns:a16="http://schemas.microsoft.com/office/drawing/2014/main" id="{199BC3CB-7BC9-4B6C-A39D-D891A2E5B03A}"/>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288" name="Titel 5">
                <a:extLst>
                  <a:ext uri="{FF2B5EF4-FFF2-40B4-BE49-F238E27FC236}">
                    <a16:creationId xmlns:a16="http://schemas.microsoft.com/office/drawing/2014/main" id="{2A0D9A67-A048-46DE-81A3-6B1BBB08124B}"/>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CYBERSECURITY</a:t>
                </a:r>
              </a:p>
            </p:txBody>
          </p:sp>
          <p:grpSp>
            <p:nvGrpSpPr>
              <p:cNvPr id="289" name="Gruppieren 288">
                <a:extLst>
                  <a:ext uri="{FF2B5EF4-FFF2-40B4-BE49-F238E27FC236}">
                    <a16:creationId xmlns:a16="http://schemas.microsoft.com/office/drawing/2014/main" id="{3024DADE-6B07-451C-8BE7-46C1868BAACC}"/>
                  </a:ext>
                </a:extLst>
              </p:cNvPr>
              <p:cNvGrpSpPr/>
              <p:nvPr/>
            </p:nvGrpSpPr>
            <p:grpSpPr bwMode="gray">
              <a:xfrm>
                <a:off x="9973738" y="1690219"/>
                <a:ext cx="339640" cy="402536"/>
                <a:chOff x="11427888" y="1412641"/>
                <a:chExt cx="257175" cy="304800"/>
              </a:xfrm>
            </p:grpSpPr>
            <p:sp>
              <p:nvSpPr>
                <p:cNvPr id="290" name="Freihandform: Form 289">
                  <a:extLst>
                    <a:ext uri="{FF2B5EF4-FFF2-40B4-BE49-F238E27FC236}">
                      <a16:creationId xmlns:a16="http://schemas.microsoft.com/office/drawing/2014/main" id="{9950279C-F13B-4D9E-8421-A31BCB90DBC4}"/>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endParaRPr lang="en-US"/>
                </a:p>
              </p:txBody>
            </p:sp>
            <p:sp>
              <p:nvSpPr>
                <p:cNvPr id="291" name="Freihandform: Form 290">
                  <a:extLst>
                    <a:ext uri="{FF2B5EF4-FFF2-40B4-BE49-F238E27FC236}">
                      <a16:creationId xmlns:a16="http://schemas.microsoft.com/office/drawing/2014/main" id="{FBDDCFA3-3260-454E-AE94-6EA93D82E50F}"/>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endParaRPr lang="en-US"/>
                </a:p>
              </p:txBody>
            </p:sp>
          </p:grpSp>
        </p:grpSp>
        <p:grpSp>
          <p:nvGrpSpPr>
            <p:cNvPr id="225" name="Gruppieren 224">
              <a:extLst>
                <a:ext uri="{FF2B5EF4-FFF2-40B4-BE49-F238E27FC236}">
                  <a16:creationId xmlns:a16="http://schemas.microsoft.com/office/drawing/2014/main" id="{708AE21E-7FA9-46FF-86D4-1CBFB44D517F}"/>
                </a:ext>
              </a:extLst>
            </p:cNvPr>
            <p:cNvGrpSpPr/>
            <p:nvPr/>
          </p:nvGrpSpPr>
          <p:grpSpPr>
            <a:xfrm>
              <a:off x="1960754" y="1366347"/>
              <a:ext cx="1620000" cy="1745468"/>
              <a:chOff x="2307432" y="1366347"/>
              <a:chExt cx="1620000" cy="1745468"/>
            </a:xfrm>
          </p:grpSpPr>
          <p:grpSp>
            <p:nvGrpSpPr>
              <p:cNvPr id="274" name="Gruppieren 273">
                <a:extLst>
                  <a:ext uri="{FF2B5EF4-FFF2-40B4-BE49-F238E27FC236}">
                    <a16:creationId xmlns:a16="http://schemas.microsoft.com/office/drawing/2014/main" id="{9D099283-FCD1-4A4F-949F-C5E8975C47BC}"/>
                  </a:ext>
                </a:extLst>
              </p:cNvPr>
              <p:cNvGrpSpPr/>
              <p:nvPr/>
            </p:nvGrpSpPr>
            <p:grpSpPr bwMode="gray">
              <a:xfrm>
                <a:off x="2573021" y="1660829"/>
                <a:ext cx="1076996" cy="1450986"/>
                <a:chOff x="2906397" y="1348358"/>
                <a:chExt cx="1076996" cy="1450986"/>
              </a:xfrm>
            </p:grpSpPr>
            <p:sp>
              <p:nvSpPr>
                <p:cNvPr id="276" name="Freihandform: Form 275">
                  <a:extLst>
                    <a:ext uri="{FF2B5EF4-FFF2-40B4-BE49-F238E27FC236}">
                      <a16:creationId xmlns:a16="http://schemas.microsoft.com/office/drawing/2014/main" id="{3CBBF89E-14B4-4E48-8A53-D99F723FD532}"/>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277" name="Freihandform: Form 276">
                  <a:extLst>
                    <a:ext uri="{FF2B5EF4-FFF2-40B4-BE49-F238E27FC236}">
                      <a16:creationId xmlns:a16="http://schemas.microsoft.com/office/drawing/2014/main" id="{B6327DC7-64B8-4D10-B158-09CA203A9EEF}"/>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endParaRPr lang="en-US"/>
                </a:p>
              </p:txBody>
            </p:sp>
            <p:sp>
              <p:nvSpPr>
                <p:cNvPr id="278" name="Freihandform: Form 277">
                  <a:extLst>
                    <a:ext uri="{FF2B5EF4-FFF2-40B4-BE49-F238E27FC236}">
                      <a16:creationId xmlns:a16="http://schemas.microsoft.com/office/drawing/2014/main" id="{1B2DE3F4-252B-4822-92C3-02C3480A2F64}"/>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endParaRPr lang="en-US"/>
                </a:p>
              </p:txBody>
            </p:sp>
            <p:sp>
              <p:nvSpPr>
                <p:cNvPr id="279" name="Freihandform: Form 278">
                  <a:extLst>
                    <a:ext uri="{FF2B5EF4-FFF2-40B4-BE49-F238E27FC236}">
                      <a16:creationId xmlns:a16="http://schemas.microsoft.com/office/drawing/2014/main" id="{8EE6E0B6-7B64-4AA8-BC69-E8E5CA2B962B}"/>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280" name="Freihandform: Form 279">
                  <a:extLst>
                    <a:ext uri="{FF2B5EF4-FFF2-40B4-BE49-F238E27FC236}">
                      <a16:creationId xmlns:a16="http://schemas.microsoft.com/office/drawing/2014/main" id="{ED46CC0B-7F6A-4743-9CE0-A2582F670161}"/>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281" name="Freihandform: Form 280">
                  <a:extLst>
                    <a:ext uri="{FF2B5EF4-FFF2-40B4-BE49-F238E27FC236}">
                      <a16:creationId xmlns:a16="http://schemas.microsoft.com/office/drawing/2014/main" id="{449B3351-036E-4280-9AE1-7D9B00BBC9BB}"/>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282" name="Freihandform: Form 281">
                  <a:extLst>
                    <a:ext uri="{FF2B5EF4-FFF2-40B4-BE49-F238E27FC236}">
                      <a16:creationId xmlns:a16="http://schemas.microsoft.com/office/drawing/2014/main" id="{018D58BC-8222-4064-B97C-7746F1CC9445}"/>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283" name="Freihandform: Form 282">
                  <a:extLst>
                    <a:ext uri="{FF2B5EF4-FFF2-40B4-BE49-F238E27FC236}">
                      <a16:creationId xmlns:a16="http://schemas.microsoft.com/office/drawing/2014/main" id="{40260DC0-AACC-4DB6-A157-86B19B238293}"/>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275" name="Titel 5">
                <a:extLst>
                  <a:ext uri="{FF2B5EF4-FFF2-40B4-BE49-F238E27FC236}">
                    <a16:creationId xmlns:a16="http://schemas.microsoft.com/office/drawing/2014/main" id="{7BDCC94D-C878-4B3A-B3E0-C335EBA3A305}"/>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INSTALL</a:t>
                </a:r>
              </a:p>
            </p:txBody>
          </p:sp>
        </p:grpSp>
        <p:grpSp>
          <p:nvGrpSpPr>
            <p:cNvPr id="226" name="Gruppieren 225">
              <a:extLst>
                <a:ext uri="{FF2B5EF4-FFF2-40B4-BE49-F238E27FC236}">
                  <a16:creationId xmlns:a16="http://schemas.microsoft.com/office/drawing/2014/main" id="{176E5965-6810-4462-8ED2-9E429C570DD6}"/>
                </a:ext>
              </a:extLst>
            </p:cNvPr>
            <p:cNvGrpSpPr/>
            <p:nvPr/>
          </p:nvGrpSpPr>
          <p:grpSpPr>
            <a:xfrm>
              <a:off x="3721187" y="1366347"/>
              <a:ext cx="1620000" cy="1777616"/>
              <a:chOff x="4703434" y="1366347"/>
              <a:chExt cx="1620000" cy="1777616"/>
            </a:xfrm>
          </p:grpSpPr>
          <p:grpSp>
            <p:nvGrpSpPr>
              <p:cNvPr id="260" name="Gruppieren 259">
                <a:extLst>
                  <a:ext uri="{FF2B5EF4-FFF2-40B4-BE49-F238E27FC236}">
                    <a16:creationId xmlns:a16="http://schemas.microsoft.com/office/drawing/2014/main" id="{2C60F56B-6108-4FC4-89A7-0E72B8EABD18}"/>
                  </a:ext>
                </a:extLst>
              </p:cNvPr>
              <p:cNvGrpSpPr/>
              <p:nvPr/>
            </p:nvGrpSpPr>
            <p:grpSpPr>
              <a:xfrm>
                <a:off x="4965221" y="1660829"/>
                <a:ext cx="1076996" cy="1483134"/>
                <a:chOff x="4965221" y="1660829"/>
                <a:chExt cx="1076996" cy="1483134"/>
              </a:xfrm>
            </p:grpSpPr>
            <p:sp>
              <p:nvSpPr>
                <p:cNvPr id="262" name="Freihandform: Form 261">
                  <a:extLst>
                    <a:ext uri="{FF2B5EF4-FFF2-40B4-BE49-F238E27FC236}">
                      <a16:creationId xmlns:a16="http://schemas.microsoft.com/office/drawing/2014/main" id="{CE949936-E749-4A59-842A-F394020149E8}"/>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263" name="Freihandform: Form 262">
                  <a:extLst>
                    <a:ext uri="{FF2B5EF4-FFF2-40B4-BE49-F238E27FC236}">
                      <a16:creationId xmlns:a16="http://schemas.microsoft.com/office/drawing/2014/main" id="{15CFF921-4F78-4A4E-B3C2-EE6E00253AE7}"/>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grpSp>
              <p:nvGrpSpPr>
                <p:cNvPr id="264" name="Gruppieren 263">
                  <a:extLst>
                    <a:ext uri="{FF2B5EF4-FFF2-40B4-BE49-F238E27FC236}">
                      <a16:creationId xmlns:a16="http://schemas.microsoft.com/office/drawing/2014/main" id="{04110C58-E9F8-43C4-82C9-E8B018121BE3}"/>
                    </a:ext>
                  </a:extLst>
                </p:cNvPr>
                <p:cNvGrpSpPr/>
                <p:nvPr/>
              </p:nvGrpSpPr>
              <p:grpSpPr bwMode="gray">
                <a:xfrm>
                  <a:off x="5367763" y="2877882"/>
                  <a:ext cx="266081" cy="266081"/>
                  <a:chOff x="5701139" y="2608953"/>
                  <a:chExt cx="266081" cy="266081"/>
                </a:xfrm>
              </p:grpSpPr>
              <p:sp>
                <p:nvSpPr>
                  <p:cNvPr id="271" name="Freihandform: Form 270">
                    <a:extLst>
                      <a:ext uri="{FF2B5EF4-FFF2-40B4-BE49-F238E27FC236}">
                        <a16:creationId xmlns:a16="http://schemas.microsoft.com/office/drawing/2014/main" id="{3B369818-87CB-4731-BF1C-421D152550B7}"/>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endParaRPr lang="en-US"/>
                  </a:p>
                </p:txBody>
              </p:sp>
              <p:sp>
                <p:nvSpPr>
                  <p:cNvPr id="272" name="Freihandform: Form 271">
                    <a:extLst>
                      <a:ext uri="{FF2B5EF4-FFF2-40B4-BE49-F238E27FC236}">
                        <a16:creationId xmlns:a16="http://schemas.microsoft.com/office/drawing/2014/main" id="{087E43CD-C36B-4C64-AC97-B1B834825C6D}"/>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273" name="Freihandform: Form 272">
                    <a:extLst>
                      <a:ext uri="{FF2B5EF4-FFF2-40B4-BE49-F238E27FC236}">
                        <a16:creationId xmlns:a16="http://schemas.microsoft.com/office/drawing/2014/main" id="{317057FA-6E01-494A-830E-E6AB7FC2D720}"/>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265" name="Freihandform: Form 264">
                  <a:extLst>
                    <a:ext uri="{FF2B5EF4-FFF2-40B4-BE49-F238E27FC236}">
                      <a16:creationId xmlns:a16="http://schemas.microsoft.com/office/drawing/2014/main" id="{3C483AB2-CBC4-4D17-9850-E54D49B5C467}"/>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algn="ctr"/>
                  <a:endParaRPr lang="en-US"/>
                </a:p>
              </p:txBody>
            </p:sp>
            <p:sp>
              <p:nvSpPr>
                <p:cNvPr id="266" name="Freihandform: Form 265">
                  <a:extLst>
                    <a:ext uri="{FF2B5EF4-FFF2-40B4-BE49-F238E27FC236}">
                      <a16:creationId xmlns:a16="http://schemas.microsoft.com/office/drawing/2014/main" id="{199F25A1-200C-4991-ACA9-022BCBD4F881}"/>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algn="ctr"/>
                  <a:endParaRPr lang="en-US"/>
                </a:p>
              </p:txBody>
            </p:sp>
            <p:sp>
              <p:nvSpPr>
                <p:cNvPr id="267" name="Freihandform: Form 266">
                  <a:extLst>
                    <a:ext uri="{FF2B5EF4-FFF2-40B4-BE49-F238E27FC236}">
                      <a16:creationId xmlns:a16="http://schemas.microsoft.com/office/drawing/2014/main" id="{E9AB8CC2-AD7C-423C-A928-B71387AC2329}"/>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algn="ctr"/>
                  <a:endParaRPr lang="en-US"/>
                </a:p>
              </p:txBody>
            </p:sp>
            <p:sp>
              <p:nvSpPr>
                <p:cNvPr id="268" name="Freihandform: Form 267">
                  <a:extLst>
                    <a:ext uri="{FF2B5EF4-FFF2-40B4-BE49-F238E27FC236}">
                      <a16:creationId xmlns:a16="http://schemas.microsoft.com/office/drawing/2014/main" id="{9C1A5247-A43B-46EF-A6AE-0E8F91BD680B}"/>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algn="ctr"/>
                  <a:endParaRPr lang="en-US"/>
                </a:p>
              </p:txBody>
            </p:sp>
            <p:sp>
              <p:nvSpPr>
                <p:cNvPr id="269" name="Freihandform: Form 268">
                  <a:extLst>
                    <a:ext uri="{FF2B5EF4-FFF2-40B4-BE49-F238E27FC236}">
                      <a16:creationId xmlns:a16="http://schemas.microsoft.com/office/drawing/2014/main" id="{5454BDEB-4225-4EF7-B21B-AD217D755D4B}"/>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algn="ctr"/>
                  <a:endParaRPr lang="en-US"/>
                </a:p>
              </p:txBody>
            </p:sp>
            <p:sp>
              <p:nvSpPr>
                <p:cNvPr id="270" name="Freihandform: Form 269">
                  <a:extLst>
                    <a:ext uri="{FF2B5EF4-FFF2-40B4-BE49-F238E27FC236}">
                      <a16:creationId xmlns:a16="http://schemas.microsoft.com/office/drawing/2014/main" id="{F2739701-A83D-4F92-B492-A554B9039361}"/>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261" name="Titel 5">
                <a:extLst>
                  <a:ext uri="{FF2B5EF4-FFF2-40B4-BE49-F238E27FC236}">
                    <a16:creationId xmlns:a16="http://schemas.microsoft.com/office/drawing/2014/main" id="{14BD8EF1-192E-4057-B3D8-B5482B035ADE}"/>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COMMISSION</a:t>
                </a:r>
              </a:p>
            </p:txBody>
          </p:sp>
        </p:grpSp>
        <p:grpSp>
          <p:nvGrpSpPr>
            <p:cNvPr id="227" name="Gruppieren 226">
              <a:extLst>
                <a:ext uri="{FF2B5EF4-FFF2-40B4-BE49-F238E27FC236}">
                  <a16:creationId xmlns:a16="http://schemas.microsoft.com/office/drawing/2014/main" id="{5FD2C4A0-803E-4D97-854B-6150DBA4E40E}"/>
                </a:ext>
              </a:extLst>
            </p:cNvPr>
            <p:cNvGrpSpPr/>
            <p:nvPr/>
          </p:nvGrpSpPr>
          <p:grpSpPr>
            <a:xfrm>
              <a:off x="5481620" y="1366347"/>
              <a:ext cx="1620000" cy="1777616"/>
              <a:chOff x="6850348" y="1366347"/>
              <a:chExt cx="1620000" cy="1777616"/>
            </a:xfrm>
          </p:grpSpPr>
          <p:grpSp>
            <p:nvGrpSpPr>
              <p:cNvPr id="250" name="Gruppieren 249">
                <a:extLst>
                  <a:ext uri="{FF2B5EF4-FFF2-40B4-BE49-F238E27FC236}">
                    <a16:creationId xmlns:a16="http://schemas.microsoft.com/office/drawing/2014/main" id="{093327E7-4065-4BF0-8B2D-361C117F6DC4}"/>
                  </a:ext>
                </a:extLst>
              </p:cNvPr>
              <p:cNvGrpSpPr/>
              <p:nvPr/>
            </p:nvGrpSpPr>
            <p:grpSpPr>
              <a:xfrm>
                <a:off x="6989937" y="1486829"/>
                <a:ext cx="1343078" cy="1657134"/>
                <a:chOff x="6989937" y="1486829"/>
                <a:chExt cx="1343078" cy="1657134"/>
              </a:xfrm>
            </p:grpSpPr>
            <p:sp>
              <p:nvSpPr>
                <p:cNvPr id="252" name="Freihandform: Form 251">
                  <a:extLst>
                    <a:ext uri="{FF2B5EF4-FFF2-40B4-BE49-F238E27FC236}">
                      <a16:creationId xmlns:a16="http://schemas.microsoft.com/office/drawing/2014/main" id="{D20491DB-F682-46DB-BDAB-F1CF041638BE}"/>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253" name="Freihandform: Form 252">
                  <a:extLst>
                    <a:ext uri="{FF2B5EF4-FFF2-40B4-BE49-F238E27FC236}">
                      <a16:creationId xmlns:a16="http://schemas.microsoft.com/office/drawing/2014/main" id="{B1D13CF1-9295-4526-84D5-A44B252CEA13}"/>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nvGrpSpPr>
                <p:cNvPr id="254" name="Gruppieren 253">
                  <a:extLst>
                    <a:ext uri="{FF2B5EF4-FFF2-40B4-BE49-F238E27FC236}">
                      <a16:creationId xmlns:a16="http://schemas.microsoft.com/office/drawing/2014/main" id="{7E5DAD35-D7AF-4E23-98BD-73AE967B751E}"/>
                    </a:ext>
                  </a:extLst>
                </p:cNvPr>
                <p:cNvGrpSpPr/>
                <p:nvPr/>
              </p:nvGrpSpPr>
              <p:grpSpPr bwMode="gray">
                <a:xfrm>
                  <a:off x="7509895" y="2852540"/>
                  <a:ext cx="291423" cy="291423"/>
                  <a:chOff x="7843271" y="2552755"/>
                  <a:chExt cx="291423" cy="291423"/>
                </a:xfrm>
              </p:grpSpPr>
              <p:sp>
                <p:nvSpPr>
                  <p:cNvPr id="257" name="Freihandform: Form 256">
                    <a:extLst>
                      <a:ext uri="{FF2B5EF4-FFF2-40B4-BE49-F238E27FC236}">
                        <a16:creationId xmlns:a16="http://schemas.microsoft.com/office/drawing/2014/main" id="{D4341327-FC36-4AA5-8734-694134731838}"/>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endParaRPr lang="en-US"/>
                  </a:p>
                </p:txBody>
              </p:sp>
              <p:sp>
                <p:nvSpPr>
                  <p:cNvPr id="258" name="Freihandform: Form 257">
                    <a:extLst>
                      <a:ext uri="{FF2B5EF4-FFF2-40B4-BE49-F238E27FC236}">
                        <a16:creationId xmlns:a16="http://schemas.microsoft.com/office/drawing/2014/main" id="{FF6DACD8-0765-4B08-A19B-5663DA8D77A7}"/>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259" name="Freihandform: Form 258">
                    <a:extLst>
                      <a:ext uri="{FF2B5EF4-FFF2-40B4-BE49-F238E27FC236}">
                        <a16:creationId xmlns:a16="http://schemas.microsoft.com/office/drawing/2014/main" id="{BE6943D8-1DC5-42C3-B942-A688E8189814}"/>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255" name="Freihandform: Form 254">
                  <a:extLst>
                    <a:ext uri="{FF2B5EF4-FFF2-40B4-BE49-F238E27FC236}">
                      <a16:creationId xmlns:a16="http://schemas.microsoft.com/office/drawing/2014/main" id="{F6298EF3-7A6C-4BAB-BB57-A15EF6D99854}"/>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algn="ctr"/>
                  <a:endParaRPr lang="en-US"/>
                </a:p>
              </p:txBody>
            </p:sp>
            <p:sp>
              <p:nvSpPr>
                <p:cNvPr id="256" name="Freihandform: Form 255">
                  <a:extLst>
                    <a:ext uri="{FF2B5EF4-FFF2-40B4-BE49-F238E27FC236}">
                      <a16:creationId xmlns:a16="http://schemas.microsoft.com/office/drawing/2014/main" id="{C826026E-A470-485D-BAC6-8829D0925767}"/>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251" name="Titel 5">
                <a:extLst>
                  <a:ext uri="{FF2B5EF4-FFF2-40B4-BE49-F238E27FC236}">
                    <a16:creationId xmlns:a16="http://schemas.microsoft.com/office/drawing/2014/main" id="{1AD9C61D-5014-4B30-B34B-A34ADCF8C0EB}"/>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OPERATE</a:t>
                </a:r>
              </a:p>
            </p:txBody>
          </p:sp>
        </p:grpSp>
        <p:grpSp>
          <p:nvGrpSpPr>
            <p:cNvPr id="228" name="Gruppieren 227">
              <a:extLst>
                <a:ext uri="{FF2B5EF4-FFF2-40B4-BE49-F238E27FC236}">
                  <a16:creationId xmlns:a16="http://schemas.microsoft.com/office/drawing/2014/main" id="{7FEA7CA4-765F-47B0-9D0C-8E43C548F1A3}"/>
                </a:ext>
              </a:extLst>
            </p:cNvPr>
            <p:cNvGrpSpPr/>
            <p:nvPr/>
          </p:nvGrpSpPr>
          <p:grpSpPr>
            <a:xfrm>
              <a:off x="7242053" y="1366347"/>
              <a:ext cx="1620000" cy="1775930"/>
              <a:chOff x="8997423" y="1366347"/>
              <a:chExt cx="1620000" cy="1775930"/>
            </a:xfrm>
          </p:grpSpPr>
          <p:sp>
            <p:nvSpPr>
              <p:cNvPr id="239" name="Titel 5">
                <a:extLst>
                  <a:ext uri="{FF2B5EF4-FFF2-40B4-BE49-F238E27FC236}">
                    <a16:creationId xmlns:a16="http://schemas.microsoft.com/office/drawing/2014/main" id="{8AD0C342-6658-44E2-AEF5-AE0262A19304}"/>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ANALYSE</a:t>
                </a:r>
              </a:p>
            </p:txBody>
          </p:sp>
          <p:grpSp>
            <p:nvGrpSpPr>
              <p:cNvPr id="240" name="Gruppieren 239">
                <a:extLst>
                  <a:ext uri="{FF2B5EF4-FFF2-40B4-BE49-F238E27FC236}">
                    <a16:creationId xmlns:a16="http://schemas.microsoft.com/office/drawing/2014/main" id="{85C65527-65A9-4159-AA26-4DC250105B0E}"/>
                  </a:ext>
                </a:extLst>
              </p:cNvPr>
              <p:cNvGrpSpPr/>
              <p:nvPr/>
            </p:nvGrpSpPr>
            <p:grpSpPr>
              <a:xfrm>
                <a:off x="9146852" y="1484935"/>
                <a:ext cx="1343078" cy="1657342"/>
                <a:chOff x="9146852" y="1484935"/>
                <a:chExt cx="1343078" cy="1657342"/>
              </a:xfrm>
            </p:grpSpPr>
            <p:sp>
              <p:nvSpPr>
                <p:cNvPr id="241" name="Freeform 17">
                  <a:extLst>
                    <a:ext uri="{FF2B5EF4-FFF2-40B4-BE49-F238E27FC236}">
                      <a16:creationId xmlns:a16="http://schemas.microsoft.com/office/drawing/2014/main" id="{AC1434EA-21C5-414D-8A29-3418DAAAA90E}"/>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242" name="Freeform 20">
                  <a:extLst>
                    <a:ext uri="{FF2B5EF4-FFF2-40B4-BE49-F238E27FC236}">
                      <a16:creationId xmlns:a16="http://schemas.microsoft.com/office/drawing/2014/main" id="{D05938B3-3BB6-4859-A980-D14533F16EF8}"/>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243" name="Freeform 70">
                  <a:extLst>
                    <a:ext uri="{FF2B5EF4-FFF2-40B4-BE49-F238E27FC236}">
                      <a16:creationId xmlns:a16="http://schemas.microsoft.com/office/drawing/2014/main" id="{3C180389-20C8-4780-8A63-0956BA82B8E3}"/>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244" name="Freihandform: Form 243">
                  <a:extLst>
                    <a:ext uri="{FF2B5EF4-FFF2-40B4-BE49-F238E27FC236}">
                      <a16:creationId xmlns:a16="http://schemas.microsoft.com/office/drawing/2014/main" id="{38855F0A-CF24-48F9-A66D-876DB3B73BD5}"/>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algn="ctr"/>
                  <a:endParaRPr lang="en-US"/>
                </a:p>
              </p:txBody>
            </p:sp>
            <p:sp>
              <p:nvSpPr>
                <p:cNvPr id="245" name="Freihandform: Form 244">
                  <a:extLst>
                    <a:ext uri="{FF2B5EF4-FFF2-40B4-BE49-F238E27FC236}">
                      <a16:creationId xmlns:a16="http://schemas.microsoft.com/office/drawing/2014/main" id="{499B75AF-AD23-4C0A-8DDD-6891BDDCF9B3}"/>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algn="ctr"/>
                  <a:endParaRPr lang="en-US"/>
                </a:p>
              </p:txBody>
            </p:sp>
            <p:grpSp>
              <p:nvGrpSpPr>
                <p:cNvPr id="246" name="Gruppieren 245">
                  <a:extLst>
                    <a:ext uri="{FF2B5EF4-FFF2-40B4-BE49-F238E27FC236}">
                      <a16:creationId xmlns:a16="http://schemas.microsoft.com/office/drawing/2014/main" id="{6EF2FF25-BFC5-4CC3-ACA6-21764F2E8E35}"/>
                    </a:ext>
                  </a:extLst>
                </p:cNvPr>
                <p:cNvGrpSpPr/>
                <p:nvPr/>
              </p:nvGrpSpPr>
              <p:grpSpPr bwMode="gray">
                <a:xfrm>
                  <a:off x="9669000" y="2850854"/>
                  <a:ext cx="291423" cy="291423"/>
                  <a:chOff x="9669000" y="2850854"/>
                  <a:chExt cx="291423" cy="291423"/>
                </a:xfrm>
              </p:grpSpPr>
              <p:sp>
                <p:nvSpPr>
                  <p:cNvPr id="247" name="Freihandform: Form 246">
                    <a:extLst>
                      <a:ext uri="{FF2B5EF4-FFF2-40B4-BE49-F238E27FC236}">
                        <a16:creationId xmlns:a16="http://schemas.microsoft.com/office/drawing/2014/main" id="{1B2985C7-9352-404E-9DC6-FFFD37BE91AB}"/>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248" name="Freihandform: Form 247">
                    <a:extLst>
                      <a:ext uri="{FF2B5EF4-FFF2-40B4-BE49-F238E27FC236}">
                        <a16:creationId xmlns:a16="http://schemas.microsoft.com/office/drawing/2014/main" id="{5A1AFBF6-3B93-4F35-A7CC-095E45C3ACF0}"/>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249" name="Freihandform: Form 248">
                    <a:extLst>
                      <a:ext uri="{FF2B5EF4-FFF2-40B4-BE49-F238E27FC236}">
                        <a16:creationId xmlns:a16="http://schemas.microsoft.com/office/drawing/2014/main" id="{E4438FAC-7766-481C-90E0-AC64EE760EB6}"/>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grpSp>
        </p:grpSp>
        <p:grpSp>
          <p:nvGrpSpPr>
            <p:cNvPr id="229" name="Gruppieren 228">
              <a:extLst>
                <a:ext uri="{FF2B5EF4-FFF2-40B4-BE49-F238E27FC236}">
                  <a16:creationId xmlns:a16="http://schemas.microsoft.com/office/drawing/2014/main" id="{77D568A7-F00C-4578-8101-68EBA970F64B}"/>
                </a:ext>
              </a:extLst>
            </p:cNvPr>
            <p:cNvGrpSpPr/>
            <p:nvPr/>
          </p:nvGrpSpPr>
          <p:grpSpPr>
            <a:xfrm>
              <a:off x="200321" y="1364661"/>
              <a:ext cx="1620000" cy="1747154"/>
              <a:chOff x="200321" y="1364661"/>
              <a:chExt cx="1620000" cy="1747154"/>
            </a:xfrm>
          </p:grpSpPr>
          <p:grpSp>
            <p:nvGrpSpPr>
              <p:cNvPr id="230" name="Gruppieren 229">
                <a:extLst>
                  <a:ext uri="{FF2B5EF4-FFF2-40B4-BE49-F238E27FC236}">
                    <a16:creationId xmlns:a16="http://schemas.microsoft.com/office/drawing/2014/main" id="{6D092518-DAAB-4ABF-890B-D3718DF7D2BE}"/>
                  </a:ext>
                </a:extLst>
              </p:cNvPr>
              <p:cNvGrpSpPr/>
              <p:nvPr/>
            </p:nvGrpSpPr>
            <p:grpSpPr bwMode="gray">
              <a:xfrm>
                <a:off x="464642" y="1660829"/>
                <a:ext cx="1076996" cy="1450986"/>
                <a:chOff x="798018" y="1348358"/>
                <a:chExt cx="1076996" cy="1450986"/>
              </a:xfrm>
            </p:grpSpPr>
            <p:sp>
              <p:nvSpPr>
                <p:cNvPr id="232" name="Freihandform: Form 231">
                  <a:extLst>
                    <a:ext uri="{FF2B5EF4-FFF2-40B4-BE49-F238E27FC236}">
                      <a16:creationId xmlns:a16="http://schemas.microsoft.com/office/drawing/2014/main" id="{DEDBF07C-F9C0-4DCF-8842-16C7F733903F}"/>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endParaRPr lang="en-US"/>
                </a:p>
              </p:txBody>
            </p:sp>
            <p:sp>
              <p:nvSpPr>
                <p:cNvPr id="233" name="Freihandform: Form 232">
                  <a:extLst>
                    <a:ext uri="{FF2B5EF4-FFF2-40B4-BE49-F238E27FC236}">
                      <a16:creationId xmlns:a16="http://schemas.microsoft.com/office/drawing/2014/main" id="{41F583DB-2F3E-4C56-9830-43B9F6827979}"/>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1"/>
                </a:solidFill>
                <a:ln w="13339" cap="flat">
                  <a:noFill/>
                  <a:prstDash val="solid"/>
                  <a:miter/>
                </a:ln>
              </p:spPr>
              <p:txBody>
                <a:bodyPr rtlCol="0" anchor="ctr"/>
                <a:lstStyle/>
                <a:p>
                  <a:endParaRPr lang="en-US"/>
                </a:p>
              </p:txBody>
            </p:sp>
            <p:sp>
              <p:nvSpPr>
                <p:cNvPr id="234" name="Freihandform: Form 233">
                  <a:extLst>
                    <a:ext uri="{FF2B5EF4-FFF2-40B4-BE49-F238E27FC236}">
                      <a16:creationId xmlns:a16="http://schemas.microsoft.com/office/drawing/2014/main" id="{5788AAF6-497A-43C6-A6DC-4BD66F90E9E7}"/>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1"/>
                </a:solidFill>
                <a:ln w="13339" cap="flat">
                  <a:noFill/>
                  <a:prstDash val="solid"/>
                  <a:miter/>
                </a:ln>
              </p:spPr>
              <p:txBody>
                <a:bodyPr rtlCol="0" anchor="ctr"/>
                <a:lstStyle/>
                <a:p>
                  <a:endParaRPr lang="en-US"/>
                </a:p>
              </p:txBody>
            </p:sp>
            <p:sp>
              <p:nvSpPr>
                <p:cNvPr id="235" name="Freihandform: Form 234">
                  <a:extLst>
                    <a:ext uri="{FF2B5EF4-FFF2-40B4-BE49-F238E27FC236}">
                      <a16:creationId xmlns:a16="http://schemas.microsoft.com/office/drawing/2014/main" id="{FBBE2C35-FB6C-4373-A19F-5106B0582418}"/>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endParaRPr lang="en-US"/>
                </a:p>
              </p:txBody>
            </p:sp>
            <p:sp>
              <p:nvSpPr>
                <p:cNvPr id="236" name="Freihandform: Form 235">
                  <a:extLst>
                    <a:ext uri="{FF2B5EF4-FFF2-40B4-BE49-F238E27FC236}">
                      <a16:creationId xmlns:a16="http://schemas.microsoft.com/office/drawing/2014/main" id="{57B1090F-30D9-49A4-844A-0B29DFAA1792}"/>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1"/>
                  </a:solidFill>
                  <a:prstDash val="solid"/>
                  <a:miter/>
                </a:ln>
              </p:spPr>
              <p:txBody>
                <a:bodyPr rtlCol="0" anchor="ctr"/>
                <a:lstStyle/>
                <a:p>
                  <a:endParaRPr lang="en-US"/>
                </a:p>
              </p:txBody>
            </p:sp>
            <p:sp>
              <p:nvSpPr>
                <p:cNvPr id="237" name="Freihandform: Form 236">
                  <a:extLst>
                    <a:ext uri="{FF2B5EF4-FFF2-40B4-BE49-F238E27FC236}">
                      <a16:creationId xmlns:a16="http://schemas.microsoft.com/office/drawing/2014/main" id="{9EAD4C59-9D6D-4EC0-8EB8-FEE75B7933E0}"/>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sp>
              <p:nvSpPr>
                <p:cNvPr id="238" name="Freihandform: Form 237">
                  <a:extLst>
                    <a:ext uri="{FF2B5EF4-FFF2-40B4-BE49-F238E27FC236}">
                      <a16:creationId xmlns:a16="http://schemas.microsoft.com/office/drawing/2014/main" id="{4E322D0D-A993-4F55-8E18-5D8411846446}"/>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endParaRPr lang="en-US"/>
                </a:p>
              </p:txBody>
            </p:sp>
          </p:grpSp>
          <p:sp>
            <p:nvSpPr>
              <p:cNvPr id="231" name="Titel 5">
                <a:extLst>
                  <a:ext uri="{FF2B5EF4-FFF2-40B4-BE49-F238E27FC236}">
                    <a16:creationId xmlns:a16="http://schemas.microsoft.com/office/drawing/2014/main" id="{841F4718-24D2-45C0-AD4C-212EE369E9D1}"/>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DESIGN</a:t>
                </a:r>
              </a:p>
            </p:txBody>
          </p:sp>
        </p:grpSp>
      </p:grpSp>
      <p:grpSp>
        <p:nvGrpSpPr>
          <p:cNvPr id="295" name="Gruppieren 294">
            <a:extLst>
              <a:ext uri="{FF2B5EF4-FFF2-40B4-BE49-F238E27FC236}">
                <a16:creationId xmlns:a16="http://schemas.microsoft.com/office/drawing/2014/main" id="{6F2A2F8B-9878-48C5-B118-C1F0B2A703D2}"/>
              </a:ext>
            </a:extLst>
          </p:cNvPr>
          <p:cNvGrpSpPr/>
          <p:nvPr/>
        </p:nvGrpSpPr>
        <p:grpSpPr>
          <a:xfrm>
            <a:off x="200321" y="2555861"/>
            <a:ext cx="11439657" cy="1779302"/>
            <a:chOff x="200321" y="1364661"/>
            <a:chExt cx="11439657" cy="1779302"/>
          </a:xfrm>
        </p:grpSpPr>
        <p:sp>
          <p:nvSpPr>
            <p:cNvPr id="296" name="Freeform 21">
              <a:extLst>
                <a:ext uri="{FF2B5EF4-FFF2-40B4-BE49-F238E27FC236}">
                  <a16:creationId xmlns:a16="http://schemas.microsoft.com/office/drawing/2014/main" id="{547C4769-1C9C-4F7A-8A42-C4D3FAE40145}"/>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endParaRPr lang="en-US"/>
            </a:p>
          </p:txBody>
        </p:sp>
        <p:sp>
          <p:nvSpPr>
            <p:cNvPr id="297" name="Freeform 39">
              <a:extLst>
                <a:ext uri="{FF2B5EF4-FFF2-40B4-BE49-F238E27FC236}">
                  <a16:creationId xmlns:a16="http://schemas.microsoft.com/office/drawing/2014/main" id="{2A1C9C9E-D207-48C5-B57B-E844E5EA045C}"/>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nvGrpSpPr>
            <p:cNvPr id="298" name="Gruppieren 297">
              <a:extLst>
                <a:ext uri="{FF2B5EF4-FFF2-40B4-BE49-F238E27FC236}">
                  <a16:creationId xmlns:a16="http://schemas.microsoft.com/office/drawing/2014/main" id="{7C669D4D-D0B7-41E1-9911-4127BE146C1F}"/>
                </a:ext>
              </a:extLst>
            </p:cNvPr>
            <p:cNvGrpSpPr/>
            <p:nvPr/>
          </p:nvGrpSpPr>
          <p:grpSpPr bwMode="gray">
            <a:xfrm>
              <a:off x="9002484" y="1364661"/>
              <a:ext cx="1620000" cy="1777616"/>
              <a:chOff x="9336792" y="1097418"/>
              <a:chExt cx="1620000" cy="1777616"/>
            </a:xfrm>
          </p:grpSpPr>
          <p:sp>
            <p:nvSpPr>
              <p:cNvPr id="358" name="Freeform 17">
                <a:extLst>
                  <a:ext uri="{FF2B5EF4-FFF2-40B4-BE49-F238E27FC236}">
                    <a16:creationId xmlns:a16="http://schemas.microsoft.com/office/drawing/2014/main" id="{FF87019C-CCDE-42F5-B700-537A4F8A5A3C}"/>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59" name="Freeform 20">
                <a:extLst>
                  <a:ext uri="{FF2B5EF4-FFF2-40B4-BE49-F238E27FC236}">
                    <a16:creationId xmlns:a16="http://schemas.microsoft.com/office/drawing/2014/main" id="{594B20D6-FCC9-49EC-AF98-B7C2693D9F88}"/>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grpSp>
            <p:nvGrpSpPr>
              <p:cNvPr id="360" name="Group 106">
                <a:extLst>
                  <a:ext uri="{FF2B5EF4-FFF2-40B4-BE49-F238E27FC236}">
                    <a16:creationId xmlns:a16="http://schemas.microsoft.com/office/drawing/2014/main" id="{E5CC21FF-6D9F-4D9B-883C-B2B706BF0DFB}"/>
                  </a:ext>
                </a:extLst>
              </p:cNvPr>
              <p:cNvGrpSpPr/>
              <p:nvPr/>
            </p:nvGrpSpPr>
            <p:grpSpPr bwMode="gray">
              <a:xfrm>
                <a:off x="10003308" y="2583611"/>
                <a:ext cx="291423" cy="291423"/>
                <a:chOff x="10003308" y="2552167"/>
                <a:chExt cx="291423" cy="291423"/>
              </a:xfrm>
            </p:grpSpPr>
            <p:sp>
              <p:nvSpPr>
                <p:cNvPr id="366" name="Freihandform: Form 365">
                  <a:extLst>
                    <a:ext uri="{FF2B5EF4-FFF2-40B4-BE49-F238E27FC236}">
                      <a16:creationId xmlns:a16="http://schemas.microsoft.com/office/drawing/2014/main" id="{5155B18F-80F4-4A26-91A4-81D8B3D28EDE}"/>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367" name="Freihandform: Form 366">
                  <a:extLst>
                    <a:ext uri="{FF2B5EF4-FFF2-40B4-BE49-F238E27FC236}">
                      <a16:creationId xmlns:a16="http://schemas.microsoft.com/office/drawing/2014/main" id="{91B7D990-1F0C-404F-A2BF-14BC0C289434}"/>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368" name="Freihandform: Form 367">
                  <a:extLst>
                    <a:ext uri="{FF2B5EF4-FFF2-40B4-BE49-F238E27FC236}">
                      <a16:creationId xmlns:a16="http://schemas.microsoft.com/office/drawing/2014/main" id="{5582B4EB-C060-4E85-A71A-E17DBA978397}"/>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361" name="Freeform 70">
                <a:extLst>
                  <a:ext uri="{FF2B5EF4-FFF2-40B4-BE49-F238E27FC236}">
                    <a16:creationId xmlns:a16="http://schemas.microsoft.com/office/drawing/2014/main" id="{9BBF41C1-996D-4028-B2E0-C5757792F02D}"/>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62" name="Titel 5">
                <a:extLst>
                  <a:ext uri="{FF2B5EF4-FFF2-40B4-BE49-F238E27FC236}">
                    <a16:creationId xmlns:a16="http://schemas.microsoft.com/office/drawing/2014/main" id="{43310945-7CC7-487A-82CB-EF0FFAB6E4A9}"/>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CYBERSECURITY</a:t>
                </a:r>
              </a:p>
            </p:txBody>
          </p:sp>
          <p:grpSp>
            <p:nvGrpSpPr>
              <p:cNvPr id="363" name="Gruppieren 362">
                <a:extLst>
                  <a:ext uri="{FF2B5EF4-FFF2-40B4-BE49-F238E27FC236}">
                    <a16:creationId xmlns:a16="http://schemas.microsoft.com/office/drawing/2014/main" id="{E6449585-3642-449A-999C-DFFDF4D6CF97}"/>
                  </a:ext>
                </a:extLst>
              </p:cNvPr>
              <p:cNvGrpSpPr/>
              <p:nvPr/>
            </p:nvGrpSpPr>
            <p:grpSpPr bwMode="gray">
              <a:xfrm>
                <a:off x="9973738" y="1690219"/>
                <a:ext cx="339640" cy="402536"/>
                <a:chOff x="11427888" y="1412641"/>
                <a:chExt cx="257175" cy="304800"/>
              </a:xfrm>
            </p:grpSpPr>
            <p:sp>
              <p:nvSpPr>
                <p:cNvPr id="364" name="Freihandform: Form 363">
                  <a:extLst>
                    <a:ext uri="{FF2B5EF4-FFF2-40B4-BE49-F238E27FC236}">
                      <a16:creationId xmlns:a16="http://schemas.microsoft.com/office/drawing/2014/main" id="{450689B8-2955-4CAB-810A-0E6D2F989724}"/>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endParaRPr lang="en-US"/>
                </a:p>
              </p:txBody>
            </p:sp>
            <p:sp>
              <p:nvSpPr>
                <p:cNvPr id="365" name="Freihandform: Form 364">
                  <a:extLst>
                    <a:ext uri="{FF2B5EF4-FFF2-40B4-BE49-F238E27FC236}">
                      <a16:creationId xmlns:a16="http://schemas.microsoft.com/office/drawing/2014/main" id="{6A2F8303-81E1-44A7-9570-83CBE046C0F6}"/>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endParaRPr lang="en-US"/>
                </a:p>
              </p:txBody>
            </p:sp>
          </p:grpSp>
        </p:grpSp>
        <p:grpSp>
          <p:nvGrpSpPr>
            <p:cNvPr id="299" name="Gruppieren 298">
              <a:extLst>
                <a:ext uri="{FF2B5EF4-FFF2-40B4-BE49-F238E27FC236}">
                  <a16:creationId xmlns:a16="http://schemas.microsoft.com/office/drawing/2014/main" id="{3CA26118-233A-4BF5-B31A-C2C01D471C15}"/>
                </a:ext>
              </a:extLst>
            </p:cNvPr>
            <p:cNvGrpSpPr/>
            <p:nvPr/>
          </p:nvGrpSpPr>
          <p:grpSpPr>
            <a:xfrm>
              <a:off x="1960754" y="1366347"/>
              <a:ext cx="1620000" cy="1745468"/>
              <a:chOff x="2307432" y="1366347"/>
              <a:chExt cx="1620000" cy="1745468"/>
            </a:xfrm>
          </p:grpSpPr>
          <p:grpSp>
            <p:nvGrpSpPr>
              <p:cNvPr id="348" name="Gruppieren 347">
                <a:extLst>
                  <a:ext uri="{FF2B5EF4-FFF2-40B4-BE49-F238E27FC236}">
                    <a16:creationId xmlns:a16="http://schemas.microsoft.com/office/drawing/2014/main" id="{8FA92AAC-828D-4E6F-A7F5-F2BD5EA89630}"/>
                  </a:ext>
                </a:extLst>
              </p:cNvPr>
              <p:cNvGrpSpPr/>
              <p:nvPr/>
            </p:nvGrpSpPr>
            <p:grpSpPr bwMode="gray">
              <a:xfrm>
                <a:off x="2573021" y="1660829"/>
                <a:ext cx="1076996" cy="1450986"/>
                <a:chOff x="2906397" y="1348358"/>
                <a:chExt cx="1076996" cy="1450986"/>
              </a:xfrm>
            </p:grpSpPr>
            <p:sp>
              <p:nvSpPr>
                <p:cNvPr id="350" name="Freihandform: Form 349">
                  <a:extLst>
                    <a:ext uri="{FF2B5EF4-FFF2-40B4-BE49-F238E27FC236}">
                      <a16:creationId xmlns:a16="http://schemas.microsoft.com/office/drawing/2014/main" id="{9D348AA9-9C7E-485D-BC12-F0BE2727ABB5}"/>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1"/>
                </a:solidFill>
                <a:ln w="13339" cap="flat">
                  <a:noFill/>
                  <a:prstDash val="solid"/>
                  <a:miter/>
                </a:ln>
              </p:spPr>
              <p:txBody>
                <a:bodyPr rtlCol="0" anchor="ctr"/>
                <a:lstStyle/>
                <a:p>
                  <a:endParaRPr lang="en-US"/>
                </a:p>
              </p:txBody>
            </p:sp>
            <p:sp>
              <p:nvSpPr>
                <p:cNvPr id="351" name="Freihandform: Form 350">
                  <a:extLst>
                    <a:ext uri="{FF2B5EF4-FFF2-40B4-BE49-F238E27FC236}">
                      <a16:creationId xmlns:a16="http://schemas.microsoft.com/office/drawing/2014/main" id="{00EFD818-8C87-4EA0-BC65-E87F6CEA4474}"/>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endParaRPr lang="en-US"/>
                </a:p>
              </p:txBody>
            </p:sp>
            <p:sp>
              <p:nvSpPr>
                <p:cNvPr id="352" name="Freihandform: Form 351">
                  <a:extLst>
                    <a:ext uri="{FF2B5EF4-FFF2-40B4-BE49-F238E27FC236}">
                      <a16:creationId xmlns:a16="http://schemas.microsoft.com/office/drawing/2014/main" id="{EFB1130B-9238-4206-A774-B210280E1CC8}"/>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endParaRPr lang="en-US"/>
                </a:p>
              </p:txBody>
            </p:sp>
            <p:sp>
              <p:nvSpPr>
                <p:cNvPr id="353" name="Freihandform: Form 352">
                  <a:extLst>
                    <a:ext uri="{FF2B5EF4-FFF2-40B4-BE49-F238E27FC236}">
                      <a16:creationId xmlns:a16="http://schemas.microsoft.com/office/drawing/2014/main" id="{924F931B-7B69-42A8-B126-71C191DD01C8}"/>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endParaRPr lang="en-US"/>
                </a:p>
              </p:txBody>
            </p:sp>
            <p:sp>
              <p:nvSpPr>
                <p:cNvPr id="354" name="Freihandform: Form 353">
                  <a:extLst>
                    <a:ext uri="{FF2B5EF4-FFF2-40B4-BE49-F238E27FC236}">
                      <a16:creationId xmlns:a16="http://schemas.microsoft.com/office/drawing/2014/main" id="{0685ABF4-58EF-41E1-BABF-8E9B82F8A228}"/>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355" name="Freihandform: Form 354">
                  <a:extLst>
                    <a:ext uri="{FF2B5EF4-FFF2-40B4-BE49-F238E27FC236}">
                      <a16:creationId xmlns:a16="http://schemas.microsoft.com/office/drawing/2014/main" id="{557B56D0-BC21-4C67-AD15-5350C6876E7E}"/>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1"/>
                  </a:solidFill>
                  <a:prstDash val="solid"/>
                  <a:miter/>
                </a:ln>
              </p:spPr>
              <p:txBody>
                <a:bodyPr rtlCol="0" anchor="ctr"/>
                <a:lstStyle/>
                <a:p>
                  <a:endParaRPr lang="en-US"/>
                </a:p>
              </p:txBody>
            </p:sp>
            <p:sp>
              <p:nvSpPr>
                <p:cNvPr id="356" name="Freihandform: Form 355">
                  <a:extLst>
                    <a:ext uri="{FF2B5EF4-FFF2-40B4-BE49-F238E27FC236}">
                      <a16:creationId xmlns:a16="http://schemas.microsoft.com/office/drawing/2014/main" id="{71736251-A622-43BE-A415-D2586D37DDC6}"/>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endParaRPr lang="en-US"/>
                </a:p>
              </p:txBody>
            </p:sp>
            <p:sp>
              <p:nvSpPr>
                <p:cNvPr id="357" name="Freihandform: Form 356">
                  <a:extLst>
                    <a:ext uri="{FF2B5EF4-FFF2-40B4-BE49-F238E27FC236}">
                      <a16:creationId xmlns:a16="http://schemas.microsoft.com/office/drawing/2014/main" id="{D61FD297-9D92-41A9-B2C3-451D9CBEDCA3}"/>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1"/>
                </a:solidFill>
                <a:ln w="13339" cap="flat">
                  <a:noFill/>
                  <a:prstDash val="solid"/>
                  <a:miter/>
                </a:ln>
              </p:spPr>
              <p:txBody>
                <a:bodyPr rtlCol="0" anchor="ctr"/>
                <a:lstStyle/>
                <a:p>
                  <a:endParaRPr lang="en-US"/>
                </a:p>
              </p:txBody>
            </p:sp>
          </p:grpSp>
          <p:sp>
            <p:nvSpPr>
              <p:cNvPr id="349" name="Titel 5">
                <a:extLst>
                  <a:ext uri="{FF2B5EF4-FFF2-40B4-BE49-F238E27FC236}">
                    <a16:creationId xmlns:a16="http://schemas.microsoft.com/office/drawing/2014/main" id="{7796AD97-82C4-4219-B54D-343E0AEE5233}"/>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INSTALL</a:t>
                </a:r>
              </a:p>
            </p:txBody>
          </p:sp>
        </p:grpSp>
        <p:grpSp>
          <p:nvGrpSpPr>
            <p:cNvPr id="300" name="Gruppieren 299">
              <a:extLst>
                <a:ext uri="{FF2B5EF4-FFF2-40B4-BE49-F238E27FC236}">
                  <a16:creationId xmlns:a16="http://schemas.microsoft.com/office/drawing/2014/main" id="{706A8B51-3EAE-429D-B7AF-F3EC19441A37}"/>
                </a:ext>
              </a:extLst>
            </p:cNvPr>
            <p:cNvGrpSpPr/>
            <p:nvPr/>
          </p:nvGrpSpPr>
          <p:grpSpPr>
            <a:xfrm>
              <a:off x="3721187" y="1366347"/>
              <a:ext cx="1620000" cy="1777616"/>
              <a:chOff x="4703434" y="1366347"/>
              <a:chExt cx="1620000" cy="1777616"/>
            </a:xfrm>
          </p:grpSpPr>
          <p:grpSp>
            <p:nvGrpSpPr>
              <p:cNvPr id="334" name="Gruppieren 333">
                <a:extLst>
                  <a:ext uri="{FF2B5EF4-FFF2-40B4-BE49-F238E27FC236}">
                    <a16:creationId xmlns:a16="http://schemas.microsoft.com/office/drawing/2014/main" id="{F8FBC231-B6C6-4541-B5B5-681B8E7B95F4}"/>
                  </a:ext>
                </a:extLst>
              </p:cNvPr>
              <p:cNvGrpSpPr/>
              <p:nvPr/>
            </p:nvGrpSpPr>
            <p:grpSpPr>
              <a:xfrm>
                <a:off x="4965221" y="1660829"/>
                <a:ext cx="1076996" cy="1483134"/>
                <a:chOff x="4965221" y="1660829"/>
                <a:chExt cx="1076996" cy="1483134"/>
              </a:xfrm>
            </p:grpSpPr>
            <p:sp>
              <p:nvSpPr>
                <p:cNvPr id="336" name="Freihandform: Form 335">
                  <a:extLst>
                    <a:ext uri="{FF2B5EF4-FFF2-40B4-BE49-F238E27FC236}">
                      <a16:creationId xmlns:a16="http://schemas.microsoft.com/office/drawing/2014/main" id="{B7B15B0B-5B41-4F34-BDD9-F0E6C9B3EA20}"/>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37" name="Freihandform: Form 336">
                  <a:extLst>
                    <a:ext uri="{FF2B5EF4-FFF2-40B4-BE49-F238E27FC236}">
                      <a16:creationId xmlns:a16="http://schemas.microsoft.com/office/drawing/2014/main" id="{18E8FA7E-ECB2-42B2-98A6-18A074EDE3C3}"/>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grpSp>
              <p:nvGrpSpPr>
                <p:cNvPr id="338" name="Gruppieren 337">
                  <a:extLst>
                    <a:ext uri="{FF2B5EF4-FFF2-40B4-BE49-F238E27FC236}">
                      <a16:creationId xmlns:a16="http://schemas.microsoft.com/office/drawing/2014/main" id="{3C59945E-AD12-4C88-AEC0-F2C02896FE37}"/>
                    </a:ext>
                  </a:extLst>
                </p:cNvPr>
                <p:cNvGrpSpPr/>
                <p:nvPr/>
              </p:nvGrpSpPr>
              <p:grpSpPr bwMode="gray">
                <a:xfrm>
                  <a:off x="5367763" y="2877882"/>
                  <a:ext cx="266081" cy="266081"/>
                  <a:chOff x="5701139" y="2608953"/>
                  <a:chExt cx="266081" cy="266081"/>
                </a:xfrm>
              </p:grpSpPr>
              <p:sp>
                <p:nvSpPr>
                  <p:cNvPr id="345" name="Freihandform: Form 344">
                    <a:extLst>
                      <a:ext uri="{FF2B5EF4-FFF2-40B4-BE49-F238E27FC236}">
                        <a16:creationId xmlns:a16="http://schemas.microsoft.com/office/drawing/2014/main" id="{D51F3E7A-B9B8-45F4-9070-BC97BFDEFF3C}"/>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endParaRPr lang="en-US"/>
                  </a:p>
                </p:txBody>
              </p:sp>
              <p:sp>
                <p:nvSpPr>
                  <p:cNvPr id="346" name="Freihandform: Form 345">
                    <a:extLst>
                      <a:ext uri="{FF2B5EF4-FFF2-40B4-BE49-F238E27FC236}">
                        <a16:creationId xmlns:a16="http://schemas.microsoft.com/office/drawing/2014/main" id="{077E14F8-6DC9-48F1-8415-66CB96ED5561}"/>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347" name="Freihandform: Form 346">
                    <a:extLst>
                      <a:ext uri="{FF2B5EF4-FFF2-40B4-BE49-F238E27FC236}">
                        <a16:creationId xmlns:a16="http://schemas.microsoft.com/office/drawing/2014/main" id="{EF3913FC-CE24-4202-8C09-B5086D65C186}"/>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339" name="Freihandform: Form 338">
                  <a:extLst>
                    <a:ext uri="{FF2B5EF4-FFF2-40B4-BE49-F238E27FC236}">
                      <a16:creationId xmlns:a16="http://schemas.microsoft.com/office/drawing/2014/main" id="{5B08EA7A-D739-4C6F-99DF-9DE99D61EF28}"/>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algn="ctr"/>
                  <a:endParaRPr lang="en-US"/>
                </a:p>
              </p:txBody>
            </p:sp>
            <p:sp>
              <p:nvSpPr>
                <p:cNvPr id="340" name="Freihandform: Form 339">
                  <a:extLst>
                    <a:ext uri="{FF2B5EF4-FFF2-40B4-BE49-F238E27FC236}">
                      <a16:creationId xmlns:a16="http://schemas.microsoft.com/office/drawing/2014/main" id="{5071B3BE-BEE8-4B4C-B99D-FC1620272D80}"/>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algn="ctr"/>
                  <a:endParaRPr lang="en-US"/>
                </a:p>
              </p:txBody>
            </p:sp>
            <p:sp>
              <p:nvSpPr>
                <p:cNvPr id="341" name="Freihandform: Form 340">
                  <a:extLst>
                    <a:ext uri="{FF2B5EF4-FFF2-40B4-BE49-F238E27FC236}">
                      <a16:creationId xmlns:a16="http://schemas.microsoft.com/office/drawing/2014/main" id="{406E086E-50FD-4C64-A341-376268EA0F69}"/>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algn="ctr"/>
                  <a:endParaRPr lang="en-US"/>
                </a:p>
              </p:txBody>
            </p:sp>
            <p:sp>
              <p:nvSpPr>
                <p:cNvPr id="342" name="Freihandform: Form 341">
                  <a:extLst>
                    <a:ext uri="{FF2B5EF4-FFF2-40B4-BE49-F238E27FC236}">
                      <a16:creationId xmlns:a16="http://schemas.microsoft.com/office/drawing/2014/main" id="{7B3B6A34-0F10-4163-B3FA-F68D21A9D1E5}"/>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algn="ctr"/>
                  <a:endParaRPr lang="en-US"/>
                </a:p>
              </p:txBody>
            </p:sp>
            <p:sp>
              <p:nvSpPr>
                <p:cNvPr id="343" name="Freihandform: Form 342">
                  <a:extLst>
                    <a:ext uri="{FF2B5EF4-FFF2-40B4-BE49-F238E27FC236}">
                      <a16:creationId xmlns:a16="http://schemas.microsoft.com/office/drawing/2014/main" id="{6592F78B-EBD3-4C30-8584-2CEF31B8155D}"/>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algn="ctr"/>
                  <a:endParaRPr lang="en-US"/>
                </a:p>
              </p:txBody>
            </p:sp>
            <p:sp>
              <p:nvSpPr>
                <p:cNvPr id="344" name="Freihandform: Form 343">
                  <a:extLst>
                    <a:ext uri="{FF2B5EF4-FFF2-40B4-BE49-F238E27FC236}">
                      <a16:creationId xmlns:a16="http://schemas.microsoft.com/office/drawing/2014/main" id="{2D3DCBB9-A20A-469A-BB4C-C101CCDFF277}"/>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335" name="Titel 5">
                <a:extLst>
                  <a:ext uri="{FF2B5EF4-FFF2-40B4-BE49-F238E27FC236}">
                    <a16:creationId xmlns:a16="http://schemas.microsoft.com/office/drawing/2014/main" id="{57C12A90-F98C-40B7-990D-2BEC6D98DFAA}"/>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COMMISSION</a:t>
                </a:r>
              </a:p>
            </p:txBody>
          </p:sp>
        </p:grpSp>
        <p:grpSp>
          <p:nvGrpSpPr>
            <p:cNvPr id="301" name="Gruppieren 300">
              <a:extLst>
                <a:ext uri="{FF2B5EF4-FFF2-40B4-BE49-F238E27FC236}">
                  <a16:creationId xmlns:a16="http://schemas.microsoft.com/office/drawing/2014/main" id="{D6E555A7-F08E-4681-A04A-14F0B0610D50}"/>
                </a:ext>
              </a:extLst>
            </p:cNvPr>
            <p:cNvGrpSpPr/>
            <p:nvPr/>
          </p:nvGrpSpPr>
          <p:grpSpPr>
            <a:xfrm>
              <a:off x="5481620" y="1366347"/>
              <a:ext cx="1620000" cy="1777616"/>
              <a:chOff x="6850348" y="1366347"/>
              <a:chExt cx="1620000" cy="1777616"/>
            </a:xfrm>
          </p:grpSpPr>
          <p:grpSp>
            <p:nvGrpSpPr>
              <p:cNvPr id="324" name="Gruppieren 323">
                <a:extLst>
                  <a:ext uri="{FF2B5EF4-FFF2-40B4-BE49-F238E27FC236}">
                    <a16:creationId xmlns:a16="http://schemas.microsoft.com/office/drawing/2014/main" id="{37D6FC4F-83C9-406F-8196-58FCD15E148C}"/>
                  </a:ext>
                </a:extLst>
              </p:cNvPr>
              <p:cNvGrpSpPr/>
              <p:nvPr/>
            </p:nvGrpSpPr>
            <p:grpSpPr>
              <a:xfrm>
                <a:off x="6989937" y="1486829"/>
                <a:ext cx="1343078" cy="1657134"/>
                <a:chOff x="6989937" y="1486829"/>
                <a:chExt cx="1343078" cy="1657134"/>
              </a:xfrm>
            </p:grpSpPr>
            <p:sp>
              <p:nvSpPr>
                <p:cNvPr id="326" name="Freihandform: Form 325">
                  <a:extLst>
                    <a:ext uri="{FF2B5EF4-FFF2-40B4-BE49-F238E27FC236}">
                      <a16:creationId xmlns:a16="http://schemas.microsoft.com/office/drawing/2014/main" id="{BBD98FC7-E7CD-441C-B711-0985C85C67A7}"/>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327" name="Freihandform: Form 326">
                  <a:extLst>
                    <a:ext uri="{FF2B5EF4-FFF2-40B4-BE49-F238E27FC236}">
                      <a16:creationId xmlns:a16="http://schemas.microsoft.com/office/drawing/2014/main" id="{8E72CB8B-CFE9-4EBE-8C9D-17801D056D88}"/>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nvGrpSpPr>
                <p:cNvPr id="328" name="Gruppieren 327">
                  <a:extLst>
                    <a:ext uri="{FF2B5EF4-FFF2-40B4-BE49-F238E27FC236}">
                      <a16:creationId xmlns:a16="http://schemas.microsoft.com/office/drawing/2014/main" id="{E3B8E339-B78F-47BC-8781-CF36B34468D8}"/>
                    </a:ext>
                  </a:extLst>
                </p:cNvPr>
                <p:cNvGrpSpPr/>
                <p:nvPr/>
              </p:nvGrpSpPr>
              <p:grpSpPr bwMode="gray">
                <a:xfrm>
                  <a:off x="7509895" y="2852540"/>
                  <a:ext cx="291423" cy="291423"/>
                  <a:chOff x="7843271" y="2552755"/>
                  <a:chExt cx="291423" cy="291423"/>
                </a:xfrm>
              </p:grpSpPr>
              <p:sp>
                <p:nvSpPr>
                  <p:cNvPr id="331" name="Freihandform: Form 330">
                    <a:extLst>
                      <a:ext uri="{FF2B5EF4-FFF2-40B4-BE49-F238E27FC236}">
                        <a16:creationId xmlns:a16="http://schemas.microsoft.com/office/drawing/2014/main" id="{80532C76-07DE-4F64-9FE4-4A81BB7D9C35}"/>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endParaRPr lang="en-US"/>
                  </a:p>
                </p:txBody>
              </p:sp>
              <p:sp>
                <p:nvSpPr>
                  <p:cNvPr id="332" name="Freihandform: Form 331">
                    <a:extLst>
                      <a:ext uri="{FF2B5EF4-FFF2-40B4-BE49-F238E27FC236}">
                        <a16:creationId xmlns:a16="http://schemas.microsoft.com/office/drawing/2014/main" id="{CF8680A7-D0A8-4D71-A344-5A3A70D0951A}"/>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333" name="Freihandform: Form 332">
                    <a:extLst>
                      <a:ext uri="{FF2B5EF4-FFF2-40B4-BE49-F238E27FC236}">
                        <a16:creationId xmlns:a16="http://schemas.microsoft.com/office/drawing/2014/main" id="{8D53D1EC-94F3-4F2A-B254-CC70CB0E3337}"/>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329" name="Freihandform: Form 328">
                  <a:extLst>
                    <a:ext uri="{FF2B5EF4-FFF2-40B4-BE49-F238E27FC236}">
                      <a16:creationId xmlns:a16="http://schemas.microsoft.com/office/drawing/2014/main" id="{C8F60947-90C0-473C-8519-22F744D6CA70}"/>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algn="ctr"/>
                  <a:endParaRPr lang="en-US"/>
                </a:p>
              </p:txBody>
            </p:sp>
            <p:sp>
              <p:nvSpPr>
                <p:cNvPr id="330" name="Freihandform: Form 329">
                  <a:extLst>
                    <a:ext uri="{FF2B5EF4-FFF2-40B4-BE49-F238E27FC236}">
                      <a16:creationId xmlns:a16="http://schemas.microsoft.com/office/drawing/2014/main" id="{300F7329-9138-4F98-9E49-B1B9F3CA5DAB}"/>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endParaRPr lang="en-US"/>
                </a:p>
              </p:txBody>
            </p:sp>
          </p:grpSp>
          <p:sp>
            <p:nvSpPr>
              <p:cNvPr id="325" name="Titel 5">
                <a:extLst>
                  <a:ext uri="{FF2B5EF4-FFF2-40B4-BE49-F238E27FC236}">
                    <a16:creationId xmlns:a16="http://schemas.microsoft.com/office/drawing/2014/main" id="{0FE17AF8-E173-4ED8-8A8C-3BB42BAE8E76}"/>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OPERATE</a:t>
                </a:r>
              </a:p>
            </p:txBody>
          </p:sp>
        </p:grpSp>
        <p:grpSp>
          <p:nvGrpSpPr>
            <p:cNvPr id="302" name="Gruppieren 301">
              <a:extLst>
                <a:ext uri="{FF2B5EF4-FFF2-40B4-BE49-F238E27FC236}">
                  <a16:creationId xmlns:a16="http://schemas.microsoft.com/office/drawing/2014/main" id="{8E3CDD08-4A63-480B-9D08-33F42C56838F}"/>
                </a:ext>
              </a:extLst>
            </p:cNvPr>
            <p:cNvGrpSpPr/>
            <p:nvPr/>
          </p:nvGrpSpPr>
          <p:grpSpPr>
            <a:xfrm>
              <a:off x="7242053" y="1366347"/>
              <a:ext cx="1620000" cy="1775930"/>
              <a:chOff x="8997423" y="1366347"/>
              <a:chExt cx="1620000" cy="1775930"/>
            </a:xfrm>
          </p:grpSpPr>
          <p:sp>
            <p:nvSpPr>
              <p:cNvPr id="313" name="Titel 5">
                <a:extLst>
                  <a:ext uri="{FF2B5EF4-FFF2-40B4-BE49-F238E27FC236}">
                    <a16:creationId xmlns:a16="http://schemas.microsoft.com/office/drawing/2014/main" id="{F84978C4-126C-4AA0-92A3-F80003157B2C}"/>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lgn="ctr"/>
                <a:r>
                  <a:rPr lang="en-GB" sz="1400"/>
                  <a:t>ANALYSE</a:t>
                </a:r>
              </a:p>
            </p:txBody>
          </p:sp>
          <p:grpSp>
            <p:nvGrpSpPr>
              <p:cNvPr id="314" name="Gruppieren 313">
                <a:extLst>
                  <a:ext uri="{FF2B5EF4-FFF2-40B4-BE49-F238E27FC236}">
                    <a16:creationId xmlns:a16="http://schemas.microsoft.com/office/drawing/2014/main" id="{0135F4AC-9C8B-4616-B37C-D4B5E41F71E5}"/>
                  </a:ext>
                </a:extLst>
              </p:cNvPr>
              <p:cNvGrpSpPr/>
              <p:nvPr/>
            </p:nvGrpSpPr>
            <p:grpSpPr>
              <a:xfrm>
                <a:off x="9146852" y="1484935"/>
                <a:ext cx="1343078" cy="1657342"/>
                <a:chOff x="9146852" y="1484935"/>
                <a:chExt cx="1343078" cy="1657342"/>
              </a:xfrm>
            </p:grpSpPr>
            <p:sp>
              <p:nvSpPr>
                <p:cNvPr id="315" name="Freeform 17">
                  <a:extLst>
                    <a:ext uri="{FF2B5EF4-FFF2-40B4-BE49-F238E27FC236}">
                      <a16:creationId xmlns:a16="http://schemas.microsoft.com/office/drawing/2014/main" id="{18DF07D0-0DF8-48AD-A67D-A41D04C549AD}"/>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16" name="Freeform 20">
                  <a:extLst>
                    <a:ext uri="{FF2B5EF4-FFF2-40B4-BE49-F238E27FC236}">
                      <a16:creationId xmlns:a16="http://schemas.microsoft.com/office/drawing/2014/main" id="{2AA545F2-ACC4-4F32-B6D1-A78EEBC035D1}"/>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317" name="Freeform 70">
                  <a:extLst>
                    <a:ext uri="{FF2B5EF4-FFF2-40B4-BE49-F238E27FC236}">
                      <a16:creationId xmlns:a16="http://schemas.microsoft.com/office/drawing/2014/main" id="{39E34B13-A4A9-4617-88B9-19D938E6D269}"/>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18" name="Freihandform: Form 317">
                  <a:extLst>
                    <a:ext uri="{FF2B5EF4-FFF2-40B4-BE49-F238E27FC236}">
                      <a16:creationId xmlns:a16="http://schemas.microsoft.com/office/drawing/2014/main" id="{DCAD546E-0D3F-45D8-B3C4-79327447C839}"/>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algn="ctr"/>
                  <a:endParaRPr lang="en-US"/>
                </a:p>
              </p:txBody>
            </p:sp>
            <p:sp>
              <p:nvSpPr>
                <p:cNvPr id="319" name="Freihandform: Form 318">
                  <a:extLst>
                    <a:ext uri="{FF2B5EF4-FFF2-40B4-BE49-F238E27FC236}">
                      <a16:creationId xmlns:a16="http://schemas.microsoft.com/office/drawing/2014/main" id="{910C8B98-078C-4C3B-B265-565321EC068F}"/>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algn="ctr"/>
                  <a:endParaRPr lang="en-US"/>
                </a:p>
              </p:txBody>
            </p:sp>
            <p:grpSp>
              <p:nvGrpSpPr>
                <p:cNvPr id="320" name="Gruppieren 319">
                  <a:extLst>
                    <a:ext uri="{FF2B5EF4-FFF2-40B4-BE49-F238E27FC236}">
                      <a16:creationId xmlns:a16="http://schemas.microsoft.com/office/drawing/2014/main" id="{A2179F5A-CF0D-4EEF-AE57-6EDE3C6EA488}"/>
                    </a:ext>
                  </a:extLst>
                </p:cNvPr>
                <p:cNvGrpSpPr/>
                <p:nvPr/>
              </p:nvGrpSpPr>
              <p:grpSpPr bwMode="gray">
                <a:xfrm>
                  <a:off x="9669000" y="2850854"/>
                  <a:ext cx="291423" cy="291423"/>
                  <a:chOff x="9669000" y="2850854"/>
                  <a:chExt cx="291423" cy="291423"/>
                </a:xfrm>
              </p:grpSpPr>
              <p:sp>
                <p:nvSpPr>
                  <p:cNvPr id="321" name="Freihandform: Form 320">
                    <a:extLst>
                      <a:ext uri="{FF2B5EF4-FFF2-40B4-BE49-F238E27FC236}">
                        <a16:creationId xmlns:a16="http://schemas.microsoft.com/office/drawing/2014/main" id="{02A878DE-3D42-4FF9-88E7-254B75C16402}"/>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endParaRPr lang="en-US"/>
                  </a:p>
                </p:txBody>
              </p:sp>
              <p:sp>
                <p:nvSpPr>
                  <p:cNvPr id="322" name="Freihandform: Form 321">
                    <a:extLst>
                      <a:ext uri="{FF2B5EF4-FFF2-40B4-BE49-F238E27FC236}">
                        <a16:creationId xmlns:a16="http://schemas.microsoft.com/office/drawing/2014/main" id="{1009E719-8CF4-451A-A2A8-6AC37CEC1004}"/>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323" name="Freihandform: Form 322">
                    <a:extLst>
                      <a:ext uri="{FF2B5EF4-FFF2-40B4-BE49-F238E27FC236}">
                        <a16:creationId xmlns:a16="http://schemas.microsoft.com/office/drawing/2014/main" id="{25A255C0-799B-42F8-8E90-1A535377F369}"/>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grpSp>
          </p:grpSp>
        </p:grpSp>
        <p:grpSp>
          <p:nvGrpSpPr>
            <p:cNvPr id="303" name="Gruppieren 302">
              <a:extLst>
                <a:ext uri="{FF2B5EF4-FFF2-40B4-BE49-F238E27FC236}">
                  <a16:creationId xmlns:a16="http://schemas.microsoft.com/office/drawing/2014/main" id="{394BB277-DEB8-40C7-A93F-32ACED33DD0F}"/>
                </a:ext>
              </a:extLst>
            </p:cNvPr>
            <p:cNvGrpSpPr/>
            <p:nvPr/>
          </p:nvGrpSpPr>
          <p:grpSpPr>
            <a:xfrm>
              <a:off x="200321" y="1364661"/>
              <a:ext cx="1620000" cy="1747154"/>
              <a:chOff x="200321" y="1364661"/>
              <a:chExt cx="1620000" cy="1747154"/>
            </a:xfrm>
          </p:grpSpPr>
          <p:grpSp>
            <p:nvGrpSpPr>
              <p:cNvPr id="304" name="Gruppieren 303">
                <a:extLst>
                  <a:ext uri="{FF2B5EF4-FFF2-40B4-BE49-F238E27FC236}">
                    <a16:creationId xmlns:a16="http://schemas.microsoft.com/office/drawing/2014/main" id="{724FC563-48A7-4728-9CCE-B7DB00700167}"/>
                  </a:ext>
                </a:extLst>
              </p:cNvPr>
              <p:cNvGrpSpPr/>
              <p:nvPr/>
            </p:nvGrpSpPr>
            <p:grpSpPr bwMode="gray">
              <a:xfrm>
                <a:off x="464642" y="1660829"/>
                <a:ext cx="1076996" cy="1450986"/>
                <a:chOff x="798018" y="1348358"/>
                <a:chExt cx="1076996" cy="1450986"/>
              </a:xfrm>
            </p:grpSpPr>
            <p:sp>
              <p:nvSpPr>
                <p:cNvPr id="306" name="Freihandform: Form 305">
                  <a:extLst>
                    <a:ext uri="{FF2B5EF4-FFF2-40B4-BE49-F238E27FC236}">
                      <a16:creationId xmlns:a16="http://schemas.microsoft.com/office/drawing/2014/main" id="{2DDFDE15-6024-4B34-B9C4-2593821698C1}"/>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endParaRPr lang="en-US"/>
                </a:p>
              </p:txBody>
            </p:sp>
            <p:sp>
              <p:nvSpPr>
                <p:cNvPr id="307" name="Freihandform: Form 306">
                  <a:extLst>
                    <a:ext uri="{FF2B5EF4-FFF2-40B4-BE49-F238E27FC236}">
                      <a16:creationId xmlns:a16="http://schemas.microsoft.com/office/drawing/2014/main" id="{7F12BFCB-6B3E-4C76-813D-B9F4A57F37E8}"/>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08" name="Freihandform: Form 307">
                  <a:extLst>
                    <a:ext uri="{FF2B5EF4-FFF2-40B4-BE49-F238E27FC236}">
                      <a16:creationId xmlns:a16="http://schemas.microsoft.com/office/drawing/2014/main" id="{D5C7553E-9010-45EF-A44C-9CFDF0181CF7}"/>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09" name="Freihandform: Form 308">
                  <a:extLst>
                    <a:ext uri="{FF2B5EF4-FFF2-40B4-BE49-F238E27FC236}">
                      <a16:creationId xmlns:a16="http://schemas.microsoft.com/office/drawing/2014/main" id="{2525C7C4-2833-4E73-96A5-AE36FBDFCCF0}"/>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endParaRPr lang="en-US"/>
                </a:p>
              </p:txBody>
            </p:sp>
            <p:sp>
              <p:nvSpPr>
                <p:cNvPr id="310" name="Freihandform: Form 309">
                  <a:extLst>
                    <a:ext uri="{FF2B5EF4-FFF2-40B4-BE49-F238E27FC236}">
                      <a16:creationId xmlns:a16="http://schemas.microsoft.com/office/drawing/2014/main" id="{D906EFD3-FD99-4A51-890E-787A3412AFFF}"/>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endParaRPr lang="en-US"/>
                </a:p>
              </p:txBody>
            </p:sp>
            <p:sp>
              <p:nvSpPr>
                <p:cNvPr id="311" name="Freihandform: Form 310">
                  <a:extLst>
                    <a:ext uri="{FF2B5EF4-FFF2-40B4-BE49-F238E27FC236}">
                      <a16:creationId xmlns:a16="http://schemas.microsoft.com/office/drawing/2014/main" id="{B3C3E449-5A9F-4B7C-850A-E086B29379FB}"/>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endParaRPr lang="en-US"/>
                </a:p>
              </p:txBody>
            </p:sp>
            <p:sp>
              <p:nvSpPr>
                <p:cNvPr id="312" name="Freihandform: Form 311">
                  <a:extLst>
                    <a:ext uri="{FF2B5EF4-FFF2-40B4-BE49-F238E27FC236}">
                      <a16:creationId xmlns:a16="http://schemas.microsoft.com/office/drawing/2014/main" id="{2717038E-B003-4786-909B-0B109FDC0A6B}"/>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endParaRPr lang="en-US"/>
                </a:p>
              </p:txBody>
            </p:sp>
          </p:grpSp>
          <p:sp>
            <p:nvSpPr>
              <p:cNvPr id="305" name="Titel 5">
                <a:extLst>
                  <a:ext uri="{FF2B5EF4-FFF2-40B4-BE49-F238E27FC236}">
                    <a16:creationId xmlns:a16="http://schemas.microsoft.com/office/drawing/2014/main" id="{6F7F5589-9933-4235-A0AB-D988EC9E630E}"/>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a:t>DESIGN</a:t>
                </a:r>
              </a:p>
            </p:txBody>
          </p:sp>
        </p:grpSp>
      </p:grpSp>
      <p:sp>
        <p:nvSpPr>
          <p:cNvPr id="2" name="Foliennummernplatzhalter 1">
            <a:extLst>
              <a:ext uri="{FF2B5EF4-FFF2-40B4-BE49-F238E27FC236}">
                <a16:creationId xmlns:a16="http://schemas.microsoft.com/office/drawing/2014/main" id="{FD42A748-2449-4F34-A307-CB3189B10666}"/>
              </a:ext>
            </a:extLst>
          </p:cNvPr>
          <p:cNvSpPr>
            <a:spLocks noGrp="1"/>
          </p:cNvSpPr>
          <p:nvPr>
            <p:ph type="sldNum" sz="quarter" idx="12"/>
          </p:nvPr>
        </p:nvSpPr>
        <p:spPr bwMode="gray"/>
        <p:txBody>
          <a:bodyPr/>
          <a:lstStyle/>
          <a:p>
            <a:fld id="{7B94EC18-1D2B-4535-B738-0E53AFE26620}" type="slidenum">
              <a:rPr lang="en-US" smtClean="0"/>
              <a:t>14</a:t>
            </a:fld>
            <a:endParaRPr lang="en-US"/>
          </a:p>
        </p:txBody>
      </p:sp>
    </p:spTree>
    <p:custDataLst>
      <p:tags r:id="rId1"/>
    </p:custDataLst>
    <p:extLst>
      <p:ext uri="{BB962C8B-B14F-4D97-AF65-F5344CB8AC3E}">
        <p14:creationId xmlns:p14="http://schemas.microsoft.com/office/powerpoint/2010/main" val="2631798211"/>
      </p:ext>
    </p:extLst>
  </p:cSld>
  <p:clrMapOvr>
    <a:masterClrMapping/>
  </p:clrMapOvr>
  <mc:AlternateContent xmlns:mc="http://schemas.openxmlformats.org/markup-compatibility/2006" xmlns:p14="http://schemas.microsoft.com/office/powerpoint/2010/main">
    <mc:Choice Requires="p14">
      <p:transition spd="slow" p14:dur="2000" advTm="2307"/>
    </mc:Choice>
    <mc:Fallback xmlns="">
      <p:transition spd="slow" advTm="23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295"/>
                                        </p:tgtEl>
                                        <p:attrNameLst>
                                          <p:attrName>style.visibility</p:attrName>
                                        </p:attrNameLst>
                                      </p:cBhvr>
                                      <p:to>
                                        <p:strVal val="visible"/>
                                      </p:to>
                                    </p:set>
                                    <p:animEffect transition="in" filter="fade">
                                      <p:cBhvr>
                                        <p:cTn id="7" dur="500"/>
                                        <p:tgtEl>
                                          <p:spTgt spid="295"/>
                                        </p:tgtEl>
                                      </p:cBhvr>
                                    </p:animEffect>
                                  </p:childTnLst>
                                </p:cTn>
                              </p:par>
                              <p:par>
                                <p:cTn id="8" presetID="10" presetClass="exit" presetSubtype="0" fill="hold" nodeType="withEffect">
                                  <p:stCondLst>
                                    <p:cond delay="250"/>
                                  </p:stCondLst>
                                  <p:childTnLst>
                                    <p:animEffect transition="out" filter="fade">
                                      <p:cBhvr>
                                        <p:cTn id="9" dur="500"/>
                                        <p:tgtEl>
                                          <p:spTgt spid="221"/>
                                        </p:tgtEl>
                                      </p:cBhvr>
                                    </p:animEffect>
                                    <p:set>
                                      <p:cBhvr>
                                        <p:cTn id="10" dur="1" fill="hold">
                                          <p:stCondLst>
                                            <p:cond delay="499"/>
                                          </p:stCondLst>
                                        </p:cTn>
                                        <p:tgtEl>
                                          <p:spTgt spid="22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el 12">
            <a:extLst>
              <a:ext uri="{FF2B5EF4-FFF2-40B4-BE49-F238E27FC236}">
                <a16:creationId xmlns:a16="http://schemas.microsoft.com/office/drawing/2014/main" id="{DB3E2398-BE6F-47A1-8A35-FB0396C6D35C}"/>
              </a:ext>
            </a:extLst>
          </p:cNvPr>
          <p:cNvSpPr>
            <a:spLocks noGrp="1"/>
          </p:cNvSpPr>
          <p:nvPr>
            <p:ph type="title"/>
          </p:nvPr>
        </p:nvSpPr>
        <p:spPr/>
        <p:txBody>
          <a:bodyPr/>
          <a:lstStyle/>
          <a:p>
            <a:r>
              <a:rPr lang="en-GB"/>
              <a:t>INSTALL</a:t>
            </a:r>
          </a:p>
        </p:txBody>
      </p:sp>
      <p:sp>
        <p:nvSpPr>
          <p:cNvPr id="4" name="Foliennummernplatzhalter 3">
            <a:extLst>
              <a:ext uri="{FF2B5EF4-FFF2-40B4-BE49-F238E27FC236}">
                <a16:creationId xmlns:a16="http://schemas.microsoft.com/office/drawing/2014/main" id="{15E92771-1FCE-4E64-8D98-F8613F0F13E7}"/>
              </a:ext>
            </a:extLst>
          </p:cNvPr>
          <p:cNvSpPr>
            <a:spLocks noGrp="1"/>
          </p:cNvSpPr>
          <p:nvPr>
            <p:ph type="sldNum" sz="quarter" idx="12"/>
          </p:nvPr>
        </p:nvSpPr>
        <p:spPr/>
        <p:txBody>
          <a:bodyPr/>
          <a:lstStyle/>
          <a:p>
            <a:fld id="{7B94EC18-1D2B-4535-B738-0E53AFE26620}" type="slidenum">
              <a:rPr lang="en-US" smtClean="0"/>
              <a:pPr/>
              <a:t>15</a:t>
            </a:fld>
            <a:endParaRPr lang="en-US"/>
          </a:p>
        </p:txBody>
      </p:sp>
      <p:sp>
        <p:nvSpPr>
          <p:cNvPr id="66" name="Titel 5">
            <a:extLst>
              <a:ext uri="{FF2B5EF4-FFF2-40B4-BE49-F238E27FC236}">
                <a16:creationId xmlns:a16="http://schemas.microsoft.com/office/drawing/2014/main" id="{DE86059B-623E-4BCC-8FFB-9936D0E735FE}"/>
              </a:ext>
            </a:extLst>
          </p:cNvPr>
          <p:cNvSpPr txBox="1">
            <a:spLocks/>
          </p:cNvSpPr>
          <p:nvPr/>
        </p:nvSpPr>
        <p:spPr bwMode="gray">
          <a:xfrm>
            <a:off x="495299" y="931589"/>
            <a:ext cx="10143356" cy="506822"/>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r>
              <a:rPr lang="en-GB" sz="1800" b="0">
                <a:solidFill>
                  <a:srgbClr val="D61120"/>
                </a:solidFill>
                <a:latin typeface="+mj-lt"/>
              </a:rPr>
              <a:t>SAFE INSTALLATION WITH A COMPACT METER </a:t>
            </a:r>
          </a:p>
          <a:p>
            <a:r>
              <a:rPr lang="en-GB" sz="1800" b="0">
                <a:solidFill>
                  <a:srgbClr val="D61120"/>
                </a:solidFill>
                <a:latin typeface="+mj-lt"/>
              </a:rPr>
              <a:t>AND NEW ENCLOSURE DESIGN</a:t>
            </a:r>
          </a:p>
        </p:txBody>
      </p:sp>
      <p:grpSp>
        <p:nvGrpSpPr>
          <p:cNvPr id="149" name="Gruppieren 148">
            <a:extLst>
              <a:ext uri="{FF2B5EF4-FFF2-40B4-BE49-F238E27FC236}">
                <a16:creationId xmlns:a16="http://schemas.microsoft.com/office/drawing/2014/main" id="{9C6B840E-2ADF-4740-B76C-9525555E828F}"/>
              </a:ext>
            </a:extLst>
          </p:cNvPr>
          <p:cNvGrpSpPr/>
          <p:nvPr/>
        </p:nvGrpSpPr>
        <p:grpSpPr bwMode="gray">
          <a:xfrm>
            <a:off x="11072769" y="560144"/>
            <a:ext cx="670072" cy="743913"/>
            <a:chOff x="2906397" y="1348358"/>
            <a:chExt cx="1076996" cy="1195679"/>
          </a:xfrm>
        </p:grpSpPr>
        <p:sp>
          <p:nvSpPr>
            <p:cNvPr id="151" name="Freihandform: Form 150">
              <a:extLst>
                <a:ext uri="{FF2B5EF4-FFF2-40B4-BE49-F238E27FC236}">
                  <a16:creationId xmlns:a16="http://schemas.microsoft.com/office/drawing/2014/main" id="{F8BBA721-8D5F-4304-B1AE-5C709F41B34B}"/>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1"/>
            </a:solidFill>
            <a:ln w="13339" cap="flat">
              <a:noFill/>
              <a:prstDash val="solid"/>
              <a:miter/>
            </a:ln>
          </p:spPr>
          <p:txBody>
            <a:bodyPr rtlCol="0" anchor="ctr"/>
            <a:lstStyle/>
            <a:p>
              <a:endParaRPr lang="en-US"/>
            </a:p>
          </p:txBody>
        </p:sp>
        <p:sp>
          <p:nvSpPr>
            <p:cNvPr id="152" name="Freihandform: Form 151">
              <a:extLst>
                <a:ext uri="{FF2B5EF4-FFF2-40B4-BE49-F238E27FC236}">
                  <a16:creationId xmlns:a16="http://schemas.microsoft.com/office/drawing/2014/main" id="{29CDE5F8-CE0C-4720-80A3-5E8AE8D5BBCB}"/>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endParaRPr lang="en-US"/>
            </a:p>
          </p:txBody>
        </p:sp>
        <p:sp>
          <p:nvSpPr>
            <p:cNvPr id="153" name="Freihandform: Form 152">
              <a:extLst>
                <a:ext uri="{FF2B5EF4-FFF2-40B4-BE49-F238E27FC236}">
                  <a16:creationId xmlns:a16="http://schemas.microsoft.com/office/drawing/2014/main" id="{57301E67-44F5-42C5-A2F8-6EE957E4A2B2}"/>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endParaRPr lang="en-US"/>
            </a:p>
          </p:txBody>
        </p:sp>
        <p:sp>
          <p:nvSpPr>
            <p:cNvPr id="154" name="Freihandform: Form 153">
              <a:extLst>
                <a:ext uri="{FF2B5EF4-FFF2-40B4-BE49-F238E27FC236}">
                  <a16:creationId xmlns:a16="http://schemas.microsoft.com/office/drawing/2014/main" id="{07B08047-9D87-4BE7-82E9-0BBAF8F37C43}"/>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endParaRPr lang="en-US"/>
            </a:p>
          </p:txBody>
        </p:sp>
        <p:sp>
          <p:nvSpPr>
            <p:cNvPr id="158" name="Freihandform: Form 157">
              <a:extLst>
                <a:ext uri="{FF2B5EF4-FFF2-40B4-BE49-F238E27FC236}">
                  <a16:creationId xmlns:a16="http://schemas.microsoft.com/office/drawing/2014/main" id="{1871AFC3-6F9F-4E4F-8266-3D6F83DC58CD}"/>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1"/>
            </a:solidFill>
            <a:ln w="13339" cap="flat">
              <a:noFill/>
              <a:prstDash val="solid"/>
              <a:miter/>
            </a:ln>
          </p:spPr>
          <p:txBody>
            <a:bodyPr rtlCol="0" anchor="ctr"/>
            <a:lstStyle/>
            <a:p>
              <a:endParaRPr lang="en-US"/>
            </a:p>
          </p:txBody>
        </p:sp>
      </p:grpSp>
      <p:pic>
        <p:nvPicPr>
          <p:cNvPr id="96" name="Picture 95">
            <a:extLst>
              <a:ext uri="{FF2B5EF4-FFF2-40B4-BE49-F238E27FC236}">
                <a16:creationId xmlns:a16="http://schemas.microsoft.com/office/drawing/2014/main" id="{5F9C7181-1FBF-4AF9-A054-F789FE5B348A}"/>
              </a:ext>
            </a:extLst>
          </p:cNvPr>
          <p:cNvPicPr>
            <a:picLocks noChangeAspect="1"/>
          </p:cNvPicPr>
          <p:nvPr/>
        </p:nvPicPr>
        <p:blipFill>
          <a:blip r:embed="rId3"/>
          <a:stretch>
            <a:fillRect/>
          </a:stretch>
        </p:blipFill>
        <p:spPr>
          <a:xfrm>
            <a:off x="4844710" y="2236524"/>
            <a:ext cx="6643796" cy="3734530"/>
          </a:xfrm>
          <a:prstGeom prst="rect">
            <a:avLst/>
          </a:prstGeom>
        </p:spPr>
      </p:pic>
      <p:sp>
        <p:nvSpPr>
          <p:cNvPr id="3" name="Rectangle 2">
            <a:extLst>
              <a:ext uri="{FF2B5EF4-FFF2-40B4-BE49-F238E27FC236}">
                <a16:creationId xmlns:a16="http://schemas.microsoft.com/office/drawing/2014/main" id="{BDEBA7D3-E9DC-4A33-BEA8-BD5254AC330A}"/>
              </a:ext>
            </a:extLst>
          </p:cNvPr>
          <p:cNvSpPr/>
          <p:nvPr/>
        </p:nvSpPr>
        <p:spPr>
          <a:xfrm>
            <a:off x="9464040" y="2697480"/>
            <a:ext cx="487680" cy="1524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pic>
        <p:nvPicPr>
          <p:cNvPr id="9219" name="Picture 1" descr="image001">
            <a:extLst>
              <a:ext uri="{FF2B5EF4-FFF2-40B4-BE49-F238E27FC236}">
                <a16:creationId xmlns:a16="http://schemas.microsoft.com/office/drawing/2014/main" id="{EFFF61C3-D483-4BD7-A7EC-209A410FD5EB}"/>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095693" y="1392939"/>
            <a:ext cx="2238240" cy="3447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Rectangle 4">
            <a:extLst>
              <a:ext uri="{FF2B5EF4-FFF2-40B4-BE49-F238E27FC236}">
                <a16:creationId xmlns:a16="http://schemas.microsoft.com/office/drawing/2014/main" id="{72A8EAD9-A4BD-4286-B2CD-2DF75ABE71CC}"/>
              </a:ext>
            </a:extLst>
          </p:cNvPr>
          <p:cNvSpPr/>
          <p:nvPr/>
        </p:nvSpPr>
        <p:spPr>
          <a:xfrm>
            <a:off x="4844710" y="2036207"/>
            <a:ext cx="2238240" cy="40063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7" name="Left Brace 6">
            <a:extLst>
              <a:ext uri="{FF2B5EF4-FFF2-40B4-BE49-F238E27FC236}">
                <a16:creationId xmlns:a16="http://schemas.microsoft.com/office/drawing/2014/main" id="{BEE60FD6-86B1-440B-A17B-619AF058188A}"/>
              </a:ext>
            </a:extLst>
          </p:cNvPr>
          <p:cNvSpPr/>
          <p:nvPr/>
        </p:nvSpPr>
        <p:spPr>
          <a:xfrm>
            <a:off x="5092700" y="3695700"/>
            <a:ext cx="63500" cy="400634"/>
          </a:xfrm>
          <a:prstGeom prst="leftBrace">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8" name="Right Brace 7">
            <a:extLst>
              <a:ext uri="{FF2B5EF4-FFF2-40B4-BE49-F238E27FC236}">
                <a16:creationId xmlns:a16="http://schemas.microsoft.com/office/drawing/2014/main" id="{4F4D0AC2-6AA0-4D6D-B0B6-9EB4A0AEADD9}"/>
              </a:ext>
            </a:extLst>
          </p:cNvPr>
          <p:cNvSpPr/>
          <p:nvPr/>
        </p:nvSpPr>
        <p:spPr>
          <a:xfrm>
            <a:off x="5270500" y="3695700"/>
            <a:ext cx="63500" cy="400634"/>
          </a:xfrm>
          <a:prstGeom prst="rightBrace">
            <a:avLst/>
          </a:prstGeom>
          <a:ln w="9525">
            <a:solidFill>
              <a:schemeClr val="accent5"/>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 name="TextBox 1">
            <a:extLst>
              <a:ext uri="{FF2B5EF4-FFF2-40B4-BE49-F238E27FC236}">
                <a16:creationId xmlns:a16="http://schemas.microsoft.com/office/drawing/2014/main" id="{F1435C41-6FB0-479B-8589-4F1123094B33}"/>
              </a:ext>
            </a:extLst>
          </p:cNvPr>
          <p:cNvSpPr txBox="1"/>
          <p:nvPr/>
        </p:nvSpPr>
        <p:spPr>
          <a:xfrm>
            <a:off x="495299" y="2165934"/>
            <a:ext cx="3962399" cy="1529766"/>
          </a:xfrm>
          <a:prstGeom prst="rect">
            <a:avLst/>
          </a:prstGeom>
          <a:solidFill>
            <a:srgbClr val="FFFFFF"/>
          </a:solidFill>
        </p:spPr>
        <p:txBody>
          <a:bodyPr wrap="square" lIns="0" tIns="0" rIns="0" bIns="0" rtlCol="0" anchor="t">
            <a:noAutofit/>
          </a:bodyPr>
          <a:lstStyle/>
          <a:p>
            <a:pPr algn="l"/>
            <a:r>
              <a:rPr lang="en-US" sz="1600" b="1"/>
              <a:t>Compatible with most system wirings:</a:t>
            </a:r>
          </a:p>
          <a:p>
            <a:pPr algn="l"/>
            <a:endParaRPr lang="en-US" sz="1600" b="1"/>
          </a:p>
          <a:p>
            <a:pPr marL="285750" indent="-285750" algn="l">
              <a:buFontTx/>
              <a:buChar char="-"/>
            </a:pPr>
            <a:r>
              <a:rPr lang="en-US" sz="1600" b="1"/>
              <a:t>Star/Wye (Neutral connected): 	3P4W, Px-N, Px-</a:t>
            </a:r>
            <a:r>
              <a:rPr lang="en-US" sz="1600" b="1" err="1"/>
              <a:t>Py</a:t>
            </a:r>
            <a:r>
              <a:rPr lang="en-US" sz="1600" b="1"/>
              <a:t>-N</a:t>
            </a:r>
            <a:endParaRPr lang="en-US" sz="1600" b="1">
              <a:cs typeface="Arial"/>
            </a:endParaRPr>
          </a:p>
          <a:p>
            <a:pPr marL="285750" indent="-285750" algn="l">
              <a:buFontTx/>
              <a:buChar char="-"/>
            </a:pPr>
            <a:r>
              <a:rPr lang="en-US" sz="1600" b="1"/>
              <a:t>Delta (Neutral not connected):</a:t>
            </a:r>
            <a:endParaRPr lang="en-US" sz="1600" b="1">
              <a:cs typeface="Arial"/>
            </a:endParaRPr>
          </a:p>
          <a:p>
            <a:pPr algn="l"/>
            <a:r>
              <a:rPr lang="en-US" sz="1600" b="1"/>
              <a:t>	3P3W</a:t>
            </a:r>
            <a:endParaRPr lang="en-US" sz="1600" b="1">
              <a:cs typeface="Arial"/>
            </a:endParaRPr>
          </a:p>
          <a:p>
            <a:pPr algn="l"/>
            <a:endParaRPr lang="en-US"/>
          </a:p>
        </p:txBody>
      </p:sp>
    </p:spTree>
    <p:extLst>
      <p:ext uri="{BB962C8B-B14F-4D97-AF65-F5344CB8AC3E}">
        <p14:creationId xmlns:p14="http://schemas.microsoft.com/office/powerpoint/2010/main" val="3782481051"/>
      </p:ext>
    </p:extLst>
  </p:cSld>
  <p:clrMapOvr>
    <a:masterClrMapping/>
  </p:clrMapOvr>
  <mc:AlternateContent xmlns:mc="http://schemas.openxmlformats.org/markup-compatibility/2006" xmlns:p14="http://schemas.microsoft.com/office/powerpoint/2010/main">
    <mc:Choice Requires="p14">
      <p:transition spd="slow" p14:dur="2000" advTm="12856"/>
    </mc:Choice>
    <mc:Fallback xmlns="">
      <p:transition spd="slow" advTm="12856"/>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6"/>
                                        </p:tgtEl>
                                        <p:attrNameLst>
                                          <p:attrName>style.visibility</p:attrName>
                                        </p:attrNameLst>
                                      </p:cBhvr>
                                      <p:to>
                                        <p:strVal val="visible"/>
                                      </p:to>
                                    </p:set>
                                    <p:animEffect transition="in" filter="fade">
                                      <p:cBhvr>
                                        <p:cTn id="7" dur="500"/>
                                        <p:tgtEl>
                                          <p:spTgt spid="6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6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7">
            <a:extLst>
              <a:ext uri="{FF2B5EF4-FFF2-40B4-BE49-F238E27FC236}">
                <a16:creationId xmlns:a16="http://schemas.microsoft.com/office/drawing/2014/main" id="{7638E730-0E01-4407-AFCC-CE604D93E215}"/>
              </a:ext>
            </a:extLst>
          </p:cNvPr>
          <p:cNvSpPr/>
          <p:nvPr/>
        </p:nvSpPr>
        <p:spPr>
          <a:xfrm>
            <a:off x="4376057" y="6677542"/>
            <a:ext cx="1259611" cy="180236"/>
          </a:xfrm>
          <a:prstGeom prst="rect">
            <a:avLst/>
          </a:prstGeom>
          <a:solidFill>
            <a:schemeClr val="bg1"/>
          </a:solidFill>
          <a:ln w="12700">
            <a:noFill/>
          </a:ln>
        </p:spPr>
        <p:style>
          <a:lnRef idx="2">
            <a:schemeClr val="accent3"/>
          </a:lnRef>
          <a:fillRef idx="1">
            <a:schemeClr val="lt1"/>
          </a:fillRef>
          <a:effectRef idx="0">
            <a:schemeClr val="accent3"/>
          </a:effectRef>
          <a:fontRef idx="minor">
            <a:schemeClr val="dk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3"/>
              </a:solidFill>
            </a:endParaRPr>
          </a:p>
        </p:txBody>
      </p:sp>
      <p:sp>
        <p:nvSpPr>
          <p:cNvPr id="6" name="Titel 5">
            <a:extLst>
              <a:ext uri="{FF2B5EF4-FFF2-40B4-BE49-F238E27FC236}">
                <a16:creationId xmlns:a16="http://schemas.microsoft.com/office/drawing/2014/main" id="{AA75023D-5DA2-4331-BBB1-CD174710CA8E}"/>
              </a:ext>
            </a:extLst>
          </p:cNvPr>
          <p:cNvSpPr>
            <a:spLocks noGrp="1"/>
          </p:cNvSpPr>
          <p:nvPr>
            <p:ph type="title"/>
          </p:nvPr>
        </p:nvSpPr>
        <p:spPr/>
        <p:txBody>
          <a:bodyPr lIns="0"/>
          <a:lstStyle/>
          <a:p>
            <a:r>
              <a:rPr lang="en-US"/>
              <a:t>Enclosure options</a:t>
            </a:r>
          </a:p>
        </p:txBody>
      </p:sp>
      <p:sp>
        <p:nvSpPr>
          <p:cNvPr id="2" name="Foliennummernplatzhalter 1">
            <a:extLst>
              <a:ext uri="{FF2B5EF4-FFF2-40B4-BE49-F238E27FC236}">
                <a16:creationId xmlns:a16="http://schemas.microsoft.com/office/drawing/2014/main" id="{9BA59604-5282-4459-9719-275CDFEC3C2D}"/>
              </a:ext>
            </a:extLst>
          </p:cNvPr>
          <p:cNvSpPr>
            <a:spLocks noGrp="1"/>
          </p:cNvSpPr>
          <p:nvPr>
            <p:ph type="sldNum" sz="quarter" idx="12"/>
          </p:nvPr>
        </p:nvSpPr>
        <p:spPr/>
        <p:txBody>
          <a:bodyPr/>
          <a:lstStyle/>
          <a:p>
            <a:pPr>
              <a:defRPr/>
            </a:pPr>
            <a:fld id="{521D1E3F-96BE-4EC6-B772-60D92C1E53EA}" type="slidenum">
              <a:rPr lang="en-US" smtClean="0"/>
              <a:pPr>
                <a:defRPr/>
              </a:pPr>
              <a:t>16</a:t>
            </a:fld>
            <a:endParaRPr lang="en-US"/>
          </a:p>
        </p:txBody>
      </p:sp>
      <p:sp>
        <p:nvSpPr>
          <p:cNvPr id="4" name="Content Placeholder 3">
            <a:extLst>
              <a:ext uri="{FF2B5EF4-FFF2-40B4-BE49-F238E27FC236}">
                <a16:creationId xmlns:a16="http://schemas.microsoft.com/office/drawing/2014/main" id="{30475C95-453D-493C-A00D-FC10AE2B7C50}"/>
              </a:ext>
            </a:extLst>
          </p:cNvPr>
          <p:cNvSpPr>
            <a:spLocks noGrp="1"/>
          </p:cNvSpPr>
          <p:nvPr>
            <p:ph idx="4294967295"/>
          </p:nvPr>
        </p:nvSpPr>
        <p:spPr>
          <a:xfrm>
            <a:off x="692729" y="1411288"/>
            <a:ext cx="2468563" cy="2020887"/>
          </a:xfrm>
        </p:spPr>
        <p:txBody>
          <a:bodyPr/>
          <a:lstStyle/>
          <a:p>
            <a:r>
              <a:rPr lang="en-US" sz="1600" dirty="0"/>
              <a:t>R “Best NEMA 4X”</a:t>
            </a:r>
          </a:p>
          <a:p>
            <a:pPr marL="171450" indent="-171450">
              <a:buFont typeface="Arial" panose="020B0604020202020204" pitchFamily="34" charset="0"/>
              <a:buChar char="•"/>
            </a:pPr>
            <a:r>
              <a:rPr lang="en-US" sz="1200" b="0" dirty="0"/>
              <a:t>Ample room for installer</a:t>
            </a:r>
          </a:p>
          <a:p>
            <a:pPr marL="171450" indent="-171450">
              <a:buFont typeface="Arial" panose="020B0604020202020204" pitchFamily="34" charset="0"/>
              <a:buChar char="•"/>
            </a:pPr>
            <a:r>
              <a:rPr lang="en-US" sz="1200" dirty="0"/>
              <a:t>Keeps operator safe with dead front swing panel design</a:t>
            </a:r>
          </a:p>
          <a:p>
            <a:pPr marL="171450" indent="-171450">
              <a:buFont typeface="Arial" panose="020B0604020202020204" pitchFamily="34" charset="0"/>
              <a:buChar char="•"/>
            </a:pPr>
            <a:r>
              <a:rPr lang="en-US" sz="1200" b="0" dirty="0"/>
              <a:t>Optical transparent lid with window for display</a:t>
            </a:r>
          </a:p>
          <a:p>
            <a:pPr marL="171450" indent="-171450">
              <a:buFont typeface="Arial" panose="020B0604020202020204" pitchFamily="34" charset="0"/>
              <a:buChar char="•"/>
            </a:pPr>
            <a:r>
              <a:rPr lang="en-US" sz="1200" b="0" dirty="0"/>
              <a:t>Suitable for outdoor install</a:t>
            </a:r>
            <a:endParaRPr lang="en-US" dirty="0"/>
          </a:p>
        </p:txBody>
      </p:sp>
      <p:sp>
        <p:nvSpPr>
          <p:cNvPr id="7" name="Content Placeholder 6">
            <a:extLst>
              <a:ext uri="{FF2B5EF4-FFF2-40B4-BE49-F238E27FC236}">
                <a16:creationId xmlns:a16="http://schemas.microsoft.com/office/drawing/2014/main" id="{FB16783E-DDB7-4968-A95C-B2612B96C772}"/>
              </a:ext>
            </a:extLst>
          </p:cNvPr>
          <p:cNvSpPr>
            <a:spLocks noGrp="1"/>
          </p:cNvSpPr>
          <p:nvPr>
            <p:ph idx="4294967295"/>
          </p:nvPr>
        </p:nvSpPr>
        <p:spPr>
          <a:xfrm>
            <a:off x="6363317" y="1321406"/>
            <a:ext cx="2870200" cy="1143000"/>
          </a:xfrm>
        </p:spPr>
        <p:txBody>
          <a:bodyPr/>
          <a:lstStyle/>
          <a:p>
            <a:r>
              <a:rPr lang="en-US" sz="1600" dirty="0"/>
              <a:t>J “JIC STEEL type 1”</a:t>
            </a:r>
          </a:p>
          <a:p>
            <a:pPr marL="171450" indent="-171450">
              <a:buFont typeface="Arial" panose="020B0604020202020204" pitchFamily="34" charset="0"/>
              <a:buChar char="•"/>
            </a:pPr>
            <a:r>
              <a:rPr lang="en-US" sz="1200" b="0" dirty="0"/>
              <a:t>Heavy duty enclosure for indoor mounting</a:t>
            </a:r>
          </a:p>
        </p:txBody>
      </p:sp>
      <p:sp>
        <p:nvSpPr>
          <p:cNvPr id="8" name="Content Placeholder 7">
            <a:extLst>
              <a:ext uri="{FF2B5EF4-FFF2-40B4-BE49-F238E27FC236}">
                <a16:creationId xmlns:a16="http://schemas.microsoft.com/office/drawing/2014/main" id="{08791AAB-9018-44D5-A4F0-A53EF4B87520}"/>
              </a:ext>
            </a:extLst>
          </p:cNvPr>
          <p:cNvSpPr>
            <a:spLocks noGrp="1"/>
          </p:cNvSpPr>
          <p:nvPr>
            <p:ph idx="4294967295"/>
          </p:nvPr>
        </p:nvSpPr>
        <p:spPr>
          <a:xfrm>
            <a:off x="692729" y="3844925"/>
            <a:ext cx="2684463" cy="2019300"/>
          </a:xfrm>
        </p:spPr>
        <p:txBody>
          <a:bodyPr/>
          <a:lstStyle/>
          <a:p>
            <a:r>
              <a:rPr lang="en-US" sz="1600"/>
              <a:t>ER “Good NEMA 4X”</a:t>
            </a:r>
          </a:p>
          <a:p>
            <a:pPr marL="171450" indent="-171450">
              <a:buFont typeface="Arial" panose="020B0604020202020204" pitchFamily="34" charset="0"/>
              <a:buChar char="•"/>
            </a:pPr>
            <a:r>
              <a:rPr lang="en-US" sz="1200" b="0"/>
              <a:t>ER Economy Raintight </a:t>
            </a:r>
          </a:p>
          <a:p>
            <a:pPr marL="171450" indent="-171450">
              <a:buFont typeface="Arial" panose="020B0604020202020204" pitchFamily="34" charset="0"/>
              <a:buChar char="•"/>
            </a:pPr>
            <a:r>
              <a:rPr lang="en-US" sz="1200" b="0"/>
              <a:t>Lower cost to be competitive in market</a:t>
            </a:r>
          </a:p>
          <a:p>
            <a:pPr marL="171450" indent="-171450">
              <a:buFont typeface="Arial" panose="020B0604020202020204" pitchFamily="34" charset="0"/>
              <a:buChar char="•"/>
            </a:pPr>
            <a:r>
              <a:rPr lang="en-US" sz="1200" b="0"/>
              <a:t>Suitable for outdoor install</a:t>
            </a:r>
          </a:p>
          <a:p>
            <a:pPr marL="285750" indent="-285750">
              <a:buFont typeface="Arial" panose="020B0604020202020204" pitchFamily="34" charset="0"/>
              <a:buChar char="•"/>
            </a:pPr>
            <a:endParaRPr lang="en-US" sz="1600" b="0"/>
          </a:p>
        </p:txBody>
      </p:sp>
      <p:pic>
        <p:nvPicPr>
          <p:cNvPr id="5" name="Picture 4">
            <a:extLst>
              <a:ext uri="{FF2B5EF4-FFF2-40B4-BE49-F238E27FC236}">
                <a16:creationId xmlns:a16="http://schemas.microsoft.com/office/drawing/2014/main" id="{4DBA9F32-EA39-455B-BBD3-EEF266D44D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625818" y="6232514"/>
            <a:ext cx="1390650" cy="247650"/>
          </a:xfrm>
          <a:prstGeom prst="rect">
            <a:avLst/>
          </a:prstGeom>
        </p:spPr>
      </p:pic>
      <p:sp>
        <p:nvSpPr>
          <p:cNvPr id="9" name="TextBox 8">
            <a:extLst>
              <a:ext uri="{FF2B5EF4-FFF2-40B4-BE49-F238E27FC236}">
                <a16:creationId xmlns:a16="http://schemas.microsoft.com/office/drawing/2014/main" id="{D1430F0F-4841-4D69-9A3A-0B5E3F762D92}"/>
              </a:ext>
            </a:extLst>
          </p:cNvPr>
          <p:cNvSpPr txBox="1"/>
          <p:nvPr/>
        </p:nvSpPr>
        <p:spPr>
          <a:xfrm>
            <a:off x="3998252" y="2999370"/>
            <a:ext cx="910964" cy="292352"/>
          </a:xfrm>
          <a:prstGeom prst="rect">
            <a:avLst/>
          </a:prstGeom>
          <a:noFill/>
        </p:spPr>
        <p:txBody>
          <a:bodyPr wrap="square" lIns="0" tIns="0" rIns="0" bIns="0" rtlCol="0">
            <a:noAutofit/>
          </a:bodyPr>
          <a:lstStyle/>
          <a:p>
            <a:pPr algn="l"/>
            <a:r>
              <a:rPr lang="en-US" sz="1200" b="1">
                <a:latin typeface="+mj-lt"/>
              </a:rPr>
              <a:t>6” X 8” X 3”</a:t>
            </a:r>
          </a:p>
        </p:txBody>
      </p:sp>
      <p:pic>
        <p:nvPicPr>
          <p:cNvPr id="13" name="Picture 12">
            <a:extLst>
              <a:ext uri="{FF2B5EF4-FFF2-40B4-BE49-F238E27FC236}">
                <a16:creationId xmlns:a16="http://schemas.microsoft.com/office/drawing/2014/main" id="{3AF52974-7C54-49B2-8EF0-1EAC50625D65}"/>
              </a:ext>
            </a:extLst>
          </p:cNvPr>
          <p:cNvPicPr>
            <a:picLocks noChangeAspect="1"/>
          </p:cNvPicPr>
          <p:nvPr/>
        </p:nvPicPr>
        <p:blipFill rotWithShape="1">
          <a:blip r:embed="rId4"/>
          <a:srcRect l="57267" t="15096" r="5426" b="20521"/>
          <a:stretch/>
        </p:blipFill>
        <p:spPr>
          <a:xfrm>
            <a:off x="3466504" y="3739495"/>
            <a:ext cx="1819106" cy="1709136"/>
          </a:xfrm>
          <a:prstGeom prst="rect">
            <a:avLst/>
          </a:prstGeom>
        </p:spPr>
      </p:pic>
      <p:sp>
        <p:nvSpPr>
          <p:cNvPr id="11" name="Rectangle 10">
            <a:extLst>
              <a:ext uri="{FF2B5EF4-FFF2-40B4-BE49-F238E27FC236}">
                <a16:creationId xmlns:a16="http://schemas.microsoft.com/office/drawing/2014/main" id="{C7D09104-AF9E-4CA2-A8F4-CB6A1633A4CA}"/>
              </a:ext>
            </a:extLst>
          </p:cNvPr>
          <p:cNvSpPr/>
          <p:nvPr/>
        </p:nvSpPr>
        <p:spPr>
          <a:xfrm>
            <a:off x="3842898" y="5550764"/>
            <a:ext cx="1066318" cy="276999"/>
          </a:xfrm>
          <a:prstGeom prst="rect">
            <a:avLst/>
          </a:prstGeom>
        </p:spPr>
        <p:txBody>
          <a:bodyPr wrap="none">
            <a:spAutoFit/>
          </a:bodyPr>
          <a:lstStyle/>
          <a:p>
            <a:r>
              <a:rPr lang="en-US" sz="1200" b="1">
                <a:latin typeface="+mj-lt"/>
              </a:rPr>
              <a:t>6” X 8” X 3”</a:t>
            </a:r>
          </a:p>
        </p:txBody>
      </p:sp>
      <p:pic>
        <p:nvPicPr>
          <p:cNvPr id="15" name="Picture 14">
            <a:extLst>
              <a:ext uri="{FF2B5EF4-FFF2-40B4-BE49-F238E27FC236}">
                <a16:creationId xmlns:a16="http://schemas.microsoft.com/office/drawing/2014/main" id="{221CDDE5-3BED-4507-A5B2-704553D3863F}"/>
              </a:ext>
            </a:extLst>
          </p:cNvPr>
          <p:cNvPicPr>
            <a:picLocks noChangeAspect="1"/>
          </p:cNvPicPr>
          <p:nvPr/>
        </p:nvPicPr>
        <p:blipFill>
          <a:blip r:embed="rId5"/>
          <a:stretch>
            <a:fillRect/>
          </a:stretch>
        </p:blipFill>
        <p:spPr>
          <a:xfrm>
            <a:off x="9475035" y="1120092"/>
            <a:ext cx="2182414" cy="1135759"/>
          </a:xfrm>
          <a:prstGeom prst="rect">
            <a:avLst/>
          </a:prstGeom>
        </p:spPr>
      </p:pic>
      <p:sp>
        <p:nvSpPr>
          <p:cNvPr id="16" name="TextBox 15">
            <a:extLst>
              <a:ext uri="{FF2B5EF4-FFF2-40B4-BE49-F238E27FC236}">
                <a16:creationId xmlns:a16="http://schemas.microsoft.com/office/drawing/2014/main" id="{86F83032-483A-4F8F-B04B-AA62E650F41F}"/>
              </a:ext>
            </a:extLst>
          </p:cNvPr>
          <p:cNvSpPr txBox="1"/>
          <p:nvPr/>
        </p:nvSpPr>
        <p:spPr>
          <a:xfrm>
            <a:off x="10159329" y="2263779"/>
            <a:ext cx="932978" cy="292352"/>
          </a:xfrm>
          <a:prstGeom prst="rect">
            <a:avLst/>
          </a:prstGeom>
          <a:noFill/>
        </p:spPr>
        <p:txBody>
          <a:bodyPr wrap="square" lIns="0" tIns="0" rIns="0" bIns="0" rtlCol="0">
            <a:noAutofit/>
          </a:bodyPr>
          <a:lstStyle/>
          <a:p>
            <a:pPr algn="l"/>
            <a:r>
              <a:rPr lang="en-US" sz="1200" b="1" dirty="0">
                <a:latin typeface="+mj-lt"/>
              </a:rPr>
              <a:t>6” X 8” X 3”</a:t>
            </a:r>
          </a:p>
        </p:txBody>
      </p:sp>
      <p:sp>
        <p:nvSpPr>
          <p:cNvPr id="17" name="Content Placeholder 9">
            <a:extLst>
              <a:ext uri="{FF2B5EF4-FFF2-40B4-BE49-F238E27FC236}">
                <a16:creationId xmlns:a16="http://schemas.microsoft.com/office/drawing/2014/main" id="{3CE24F0A-81CB-41D2-95A5-FAABD5365E5C}"/>
              </a:ext>
            </a:extLst>
          </p:cNvPr>
          <p:cNvSpPr txBox="1">
            <a:spLocks/>
          </p:cNvSpPr>
          <p:nvPr/>
        </p:nvSpPr>
        <p:spPr>
          <a:xfrm>
            <a:off x="6363810" y="2871413"/>
            <a:ext cx="2886435" cy="1432759"/>
          </a:xfrm>
          <a:prstGeom prst="rect">
            <a:avLst/>
          </a:prstGeom>
        </p:spPr>
        <p:txBody>
          <a:bodyPr vert="horz" lIns="0" tIns="0" rIns="0" bIns="0" rtlCol="0">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DRAK “DIN rail Adaptor kit”</a:t>
            </a:r>
          </a:p>
          <a:p>
            <a:pPr marL="171450" indent="-171450">
              <a:buFont typeface="Arial" panose="020B0604020202020204" pitchFamily="34" charset="0"/>
              <a:buChar char="•"/>
            </a:pPr>
            <a:r>
              <a:rPr lang="en-US" sz="1200" b="0"/>
              <a:t>Can be panel mounted in switch gear</a:t>
            </a:r>
          </a:p>
          <a:p>
            <a:pPr marL="171450" indent="-171450">
              <a:buFont typeface="Arial" panose="020B0604020202020204" pitchFamily="34" charset="0"/>
              <a:buChar char="•"/>
            </a:pPr>
            <a:r>
              <a:rPr lang="en-US" sz="1200" b="0"/>
              <a:t>Suitable for OEM applications</a:t>
            </a:r>
          </a:p>
        </p:txBody>
      </p:sp>
      <p:sp>
        <p:nvSpPr>
          <p:cNvPr id="18" name="Content Placeholder 9">
            <a:extLst>
              <a:ext uri="{FF2B5EF4-FFF2-40B4-BE49-F238E27FC236}">
                <a16:creationId xmlns:a16="http://schemas.microsoft.com/office/drawing/2014/main" id="{EF87DCC1-0A43-47BE-B6EB-EE62CC68C935}"/>
              </a:ext>
            </a:extLst>
          </p:cNvPr>
          <p:cNvSpPr txBox="1">
            <a:spLocks/>
          </p:cNvSpPr>
          <p:nvPr/>
        </p:nvSpPr>
        <p:spPr>
          <a:xfrm>
            <a:off x="6324600" y="4297415"/>
            <a:ext cx="2869870" cy="2020824"/>
          </a:xfrm>
          <a:prstGeom prst="rect">
            <a:avLst/>
          </a:prstGeom>
        </p:spPr>
        <p:txBody>
          <a:bodyPr vert="horz" lIns="0" tIns="0" rIns="0" bIns="0" rtlCol="0" anchor="t">
            <a:noAutofit/>
          </a:bodyPr>
          <a:lstStyle>
            <a:lvl1pPr marL="0" indent="0" algn="l" defTabSz="914400" rtl="0" eaLnBrk="1" latinLnBrk="0" hangingPunct="1">
              <a:lnSpc>
                <a:spcPct val="100000"/>
              </a:lnSpc>
              <a:spcBef>
                <a:spcPts val="0"/>
              </a:spcBef>
              <a:spcAft>
                <a:spcPts val="600"/>
              </a:spcAft>
              <a:buFont typeface="Arial" panose="020B0604020202020204" pitchFamily="34" charset="0"/>
              <a:buNone/>
              <a:defRPr sz="2400" b="1" kern="1200">
                <a:solidFill>
                  <a:schemeClr val="tx1"/>
                </a:solidFill>
                <a:latin typeface="+mn-lt"/>
                <a:ea typeface="+mn-ea"/>
                <a:cs typeface="+mn-cs"/>
              </a:defRPr>
            </a:lvl1pPr>
            <a:lvl2pPr marL="0" indent="0" algn="l" defTabSz="914400" rtl="0" eaLnBrk="1" latinLnBrk="0" hangingPunct="1">
              <a:lnSpc>
                <a:spcPct val="100000"/>
              </a:lnSpc>
              <a:spcBef>
                <a:spcPts val="0"/>
              </a:spcBef>
              <a:spcAft>
                <a:spcPts val="600"/>
              </a:spcAft>
              <a:buFont typeface="Arial" panose="020B0604020202020204" pitchFamily="34" charset="0"/>
              <a:buNone/>
              <a:defRPr sz="2400" kern="1200">
                <a:solidFill>
                  <a:schemeClr val="tx1"/>
                </a:solidFill>
                <a:latin typeface="+mn-lt"/>
                <a:ea typeface="+mn-ea"/>
                <a:cs typeface="+mn-cs"/>
              </a:defRPr>
            </a:lvl2pPr>
            <a:lvl3pPr marL="228600" indent="-228600" algn="l" defTabSz="914400" rtl="0" eaLnBrk="1" latinLnBrk="0" hangingPunct="1">
              <a:lnSpc>
                <a:spcPct val="100000"/>
              </a:lnSpc>
              <a:spcBef>
                <a:spcPts val="0"/>
              </a:spcBef>
              <a:spcAft>
                <a:spcPts val="600"/>
              </a:spcAft>
              <a:buClr>
                <a:schemeClr val="accent1"/>
              </a:buClr>
              <a:buFont typeface="Honeywell Sans" panose="02010503040101060203" pitchFamily="50" charset="0"/>
              <a:buChar char="•"/>
              <a:defRPr sz="2000" kern="1200">
                <a:solidFill>
                  <a:schemeClr val="tx1"/>
                </a:solidFill>
                <a:latin typeface="+mn-lt"/>
                <a:ea typeface="+mn-ea"/>
                <a:cs typeface="+mn-cs"/>
              </a:defRPr>
            </a:lvl3pPr>
            <a:lvl4pPr marL="460375" indent="-228600" algn="l" defTabSz="914400" rtl="0" eaLnBrk="1" latinLnBrk="0" hangingPunct="1">
              <a:lnSpc>
                <a:spcPct val="100000"/>
              </a:lnSpc>
              <a:spcBef>
                <a:spcPts val="0"/>
              </a:spcBef>
              <a:spcAft>
                <a:spcPts val="600"/>
              </a:spcAft>
              <a:buFont typeface="Arial" panose="020B0604020202020204" pitchFamily="34" charset="0"/>
              <a:buChar char="‒"/>
              <a:defRPr sz="1600" kern="1200">
                <a:solidFill>
                  <a:schemeClr val="tx1"/>
                </a:solidFill>
                <a:latin typeface="+mn-lt"/>
                <a:ea typeface="+mn-ea"/>
                <a:cs typeface="+mn-cs"/>
              </a:defRPr>
            </a:lvl4pPr>
            <a:lvl5pPr marL="0" indent="0" algn="l" defTabSz="914400" rtl="0" eaLnBrk="1" latinLnBrk="0" hangingPunct="1">
              <a:lnSpc>
                <a:spcPct val="100000"/>
              </a:lnSpc>
              <a:spcBef>
                <a:spcPts val="800"/>
              </a:spcBef>
              <a:spcAft>
                <a:spcPts val="1000"/>
              </a:spcAft>
              <a:buFont typeface="Arial" panose="020B0604020202020204" pitchFamily="34" charset="0"/>
              <a:buNone/>
              <a:defRPr sz="2400" b="1" kern="1200" baseline="0">
                <a:solidFill>
                  <a:schemeClr val="accent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600"/>
              <a:t>M “MMU” </a:t>
            </a:r>
          </a:p>
          <a:p>
            <a:pPr marL="285750" indent="-285750">
              <a:buClr>
                <a:schemeClr val="accent1"/>
              </a:buClr>
              <a:buFont typeface="Arial" panose="020B0604020202020204" pitchFamily="34" charset="0"/>
              <a:buChar char="•"/>
            </a:pPr>
            <a:r>
              <a:rPr lang="en-US" sz="1200" b="0"/>
              <a:t>Internal offer: 8, 16, 24 multi meter cabinets SKUs, or custom mounting.</a:t>
            </a:r>
            <a:endParaRPr lang="en-US" sz="1200" b="0">
              <a:cs typeface="Arial"/>
            </a:endParaRPr>
          </a:p>
          <a:p>
            <a:pPr marL="285750" indent="-285750">
              <a:buClr>
                <a:schemeClr val="accent1"/>
              </a:buClr>
              <a:buFont typeface="Arial" panose="020B0604020202020204" pitchFamily="34" charset="0"/>
              <a:buChar char="•"/>
            </a:pPr>
            <a:r>
              <a:rPr lang="en-US" sz="1200" b="0"/>
              <a:t>Dead front panel adds safety vs legacy MMU</a:t>
            </a:r>
            <a:endParaRPr lang="en-US" sz="1200" b="0">
              <a:cs typeface="Arial"/>
            </a:endParaRPr>
          </a:p>
          <a:p>
            <a:pPr marL="285750" indent="-285750">
              <a:buClr>
                <a:schemeClr val="accent1"/>
              </a:buClr>
              <a:buFont typeface="Arial" panose="020B0604020202020204" pitchFamily="34" charset="0"/>
              <a:buChar char="•"/>
            </a:pPr>
            <a:r>
              <a:rPr lang="en-US" sz="1200" b="0"/>
              <a:t>Line voltage factory pre-wiring reduces labor </a:t>
            </a:r>
            <a:endParaRPr lang="en-US" sz="1200" b="0">
              <a:cs typeface="Arial"/>
            </a:endParaRPr>
          </a:p>
          <a:p>
            <a:endParaRPr lang="en-US" sz="1200" b="0"/>
          </a:p>
        </p:txBody>
      </p:sp>
      <p:pic>
        <p:nvPicPr>
          <p:cNvPr id="21" name="Picture 20">
            <a:extLst>
              <a:ext uri="{FF2B5EF4-FFF2-40B4-BE49-F238E27FC236}">
                <a16:creationId xmlns:a16="http://schemas.microsoft.com/office/drawing/2014/main" id="{A3DC46DE-3B98-4699-97DA-016DEAB087E3}"/>
              </a:ext>
            </a:extLst>
          </p:cNvPr>
          <p:cNvPicPr>
            <a:picLocks noChangeAspect="1"/>
          </p:cNvPicPr>
          <p:nvPr/>
        </p:nvPicPr>
        <p:blipFill>
          <a:blip r:embed="rId6"/>
          <a:stretch>
            <a:fillRect/>
          </a:stretch>
        </p:blipFill>
        <p:spPr>
          <a:xfrm>
            <a:off x="9653866" y="2955943"/>
            <a:ext cx="899951" cy="814112"/>
          </a:xfrm>
          <a:prstGeom prst="rect">
            <a:avLst/>
          </a:prstGeom>
        </p:spPr>
      </p:pic>
      <p:pic>
        <p:nvPicPr>
          <p:cNvPr id="23" name="Picture 22">
            <a:extLst>
              <a:ext uri="{FF2B5EF4-FFF2-40B4-BE49-F238E27FC236}">
                <a16:creationId xmlns:a16="http://schemas.microsoft.com/office/drawing/2014/main" id="{59E5F60B-F6D1-4558-9C95-DA317E006000}"/>
              </a:ext>
            </a:extLst>
          </p:cNvPr>
          <p:cNvPicPr>
            <a:picLocks noChangeAspect="1"/>
          </p:cNvPicPr>
          <p:nvPr/>
        </p:nvPicPr>
        <p:blipFill>
          <a:blip r:embed="rId7"/>
          <a:stretch>
            <a:fillRect/>
          </a:stretch>
        </p:blipFill>
        <p:spPr>
          <a:xfrm>
            <a:off x="10808035" y="2951110"/>
            <a:ext cx="1036623" cy="815825"/>
          </a:xfrm>
          <a:prstGeom prst="rect">
            <a:avLst/>
          </a:prstGeom>
        </p:spPr>
      </p:pic>
      <p:grpSp>
        <p:nvGrpSpPr>
          <p:cNvPr id="12" name="Group 11">
            <a:extLst>
              <a:ext uri="{FF2B5EF4-FFF2-40B4-BE49-F238E27FC236}">
                <a16:creationId xmlns:a16="http://schemas.microsoft.com/office/drawing/2014/main" id="{C09C343B-4D53-49F1-AD35-1CF8000B0802}"/>
              </a:ext>
            </a:extLst>
          </p:cNvPr>
          <p:cNvGrpSpPr/>
          <p:nvPr/>
        </p:nvGrpSpPr>
        <p:grpSpPr>
          <a:xfrm>
            <a:off x="9542598" y="4663530"/>
            <a:ext cx="2275769" cy="881531"/>
            <a:chOff x="9542598" y="4564139"/>
            <a:chExt cx="2275769" cy="881531"/>
          </a:xfrm>
        </p:grpSpPr>
        <p:pic>
          <p:nvPicPr>
            <p:cNvPr id="24" name="Picture 23">
              <a:extLst>
                <a:ext uri="{FF2B5EF4-FFF2-40B4-BE49-F238E27FC236}">
                  <a16:creationId xmlns:a16="http://schemas.microsoft.com/office/drawing/2014/main" id="{6DC63DAB-067B-469C-93CF-75E2EB4325BB}"/>
                </a:ext>
              </a:extLst>
            </p:cNvPr>
            <p:cNvPicPr>
              <a:picLocks noChangeAspect="1"/>
            </p:cNvPicPr>
            <p:nvPr/>
          </p:nvPicPr>
          <p:blipFill>
            <a:blip r:embed="rId8"/>
            <a:stretch>
              <a:fillRect/>
            </a:stretch>
          </p:blipFill>
          <p:spPr>
            <a:xfrm>
              <a:off x="9542598" y="4564139"/>
              <a:ext cx="1049643" cy="881531"/>
            </a:xfrm>
            <a:prstGeom prst="rect">
              <a:avLst/>
            </a:prstGeom>
          </p:spPr>
        </p:pic>
        <p:grpSp>
          <p:nvGrpSpPr>
            <p:cNvPr id="10" name="Group 9">
              <a:extLst>
                <a:ext uri="{FF2B5EF4-FFF2-40B4-BE49-F238E27FC236}">
                  <a16:creationId xmlns:a16="http://schemas.microsoft.com/office/drawing/2014/main" id="{CEC44C9B-AE24-4CC6-A9C7-83AABA77A0A6}"/>
                </a:ext>
              </a:extLst>
            </p:cNvPr>
            <p:cNvGrpSpPr/>
            <p:nvPr/>
          </p:nvGrpSpPr>
          <p:grpSpPr>
            <a:xfrm>
              <a:off x="10581143" y="4564139"/>
              <a:ext cx="1237224" cy="881531"/>
              <a:chOff x="10581143" y="4564139"/>
              <a:chExt cx="1237224" cy="881531"/>
            </a:xfrm>
          </p:grpSpPr>
          <p:pic>
            <p:nvPicPr>
              <p:cNvPr id="25" name="Picture 24">
                <a:extLst>
                  <a:ext uri="{FF2B5EF4-FFF2-40B4-BE49-F238E27FC236}">
                    <a16:creationId xmlns:a16="http://schemas.microsoft.com/office/drawing/2014/main" id="{18B5F8F2-D5A8-4DF1-B99D-17A439713365}"/>
                  </a:ext>
                </a:extLst>
              </p:cNvPr>
              <p:cNvPicPr>
                <a:picLocks noChangeAspect="1"/>
              </p:cNvPicPr>
              <p:nvPr/>
            </p:nvPicPr>
            <p:blipFill>
              <a:blip r:embed="rId9"/>
              <a:stretch>
                <a:fillRect/>
              </a:stretch>
            </p:blipFill>
            <p:spPr>
              <a:xfrm>
                <a:off x="10581143" y="4564139"/>
                <a:ext cx="1237224" cy="881531"/>
              </a:xfrm>
              <a:prstGeom prst="rect">
                <a:avLst/>
              </a:prstGeom>
            </p:spPr>
          </p:pic>
          <p:pic>
            <p:nvPicPr>
              <p:cNvPr id="26" name="Picture 25">
                <a:extLst>
                  <a:ext uri="{FF2B5EF4-FFF2-40B4-BE49-F238E27FC236}">
                    <a16:creationId xmlns:a16="http://schemas.microsoft.com/office/drawing/2014/main" id="{3E9AE127-F39B-4812-99E5-2E743DFB42FA}"/>
                  </a:ext>
                </a:extLst>
              </p:cNvPr>
              <p:cNvPicPr>
                <a:picLocks noChangeAspect="1"/>
              </p:cNvPicPr>
              <p:nvPr/>
            </p:nvPicPr>
            <p:blipFill>
              <a:blip r:embed="rId10"/>
              <a:stretch>
                <a:fillRect/>
              </a:stretch>
            </p:blipFill>
            <p:spPr>
              <a:xfrm>
                <a:off x="10598304" y="4854894"/>
                <a:ext cx="288628" cy="211255"/>
              </a:xfrm>
              <a:prstGeom prst="rect">
                <a:avLst/>
              </a:prstGeom>
            </p:spPr>
          </p:pic>
        </p:grpSp>
      </p:grpSp>
      <p:pic>
        <p:nvPicPr>
          <p:cNvPr id="27" name="Picture 26">
            <a:extLst>
              <a:ext uri="{FF2B5EF4-FFF2-40B4-BE49-F238E27FC236}">
                <a16:creationId xmlns:a16="http://schemas.microsoft.com/office/drawing/2014/main" id="{44877D7D-492B-4EDB-94AA-E1044CC6EE94}"/>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146736" y="1453474"/>
            <a:ext cx="2745129" cy="1540918"/>
          </a:xfrm>
          <a:prstGeom prst="rect">
            <a:avLst/>
          </a:prstGeom>
        </p:spPr>
      </p:pic>
    </p:spTree>
    <p:extLst>
      <p:ext uri="{BB962C8B-B14F-4D97-AF65-F5344CB8AC3E}">
        <p14:creationId xmlns:p14="http://schemas.microsoft.com/office/powerpoint/2010/main" val="434302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BD79B067-1BB6-4CF9-9D47-A8EBFCC10E81}"/>
              </a:ext>
            </a:extLst>
          </p:cNvPr>
          <p:cNvSpPr>
            <a:spLocks noGrp="1"/>
          </p:cNvSpPr>
          <p:nvPr>
            <p:ph type="title"/>
          </p:nvPr>
        </p:nvSpPr>
        <p:spPr/>
        <p:txBody>
          <a:bodyPr/>
          <a:lstStyle/>
          <a:p>
            <a:r>
              <a:rPr lang="en-US" cap="all"/>
              <a:t>E-Mon</a:t>
            </a:r>
            <a:r>
              <a:rPr lang="en-US" cap="all" baseline="30000"/>
              <a:t>™</a:t>
            </a:r>
            <a:r>
              <a:rPr lang="en-US"/>
              <a:t> </a:t>
            </a:r>
            <a:endParaRPr lang="en-US" cap="all"/>
          </a:p>
        </p:txBody>
      </p:sp>
      <p:sp>
        <p:nvSpPr>
          <p:cNvPr id="3" name="Foliennummernplatzhalter 2">
            <a:extLst>
              <a:ext uri="{FF2B5EF4-FFF2-40B4-BE49-F238E27FC236}">
                <a16:creationId xmlns:a16="http://schemas.microsoft.com/office/drawing/2014/main" id="{05361DBB-B357-479F-9C43-FCB0358CAA24}"/>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21D1E3F-96BE-4EC6-B772-60D92C1E53EA}"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5" name="Titel 5">
            <a:extLst>
              <a:ext uri="{FF2B5EF4-FFF2-40B4-BE49-F238E27FC236}">
                <a16:creationId xmlns:a16="http://schemas.microsoft.com/office/drawing/2014/main" id="{B3D42860-7BF7-429E-89FC-1D227660553F}"/>
              </a:ext>
            </a:extLst>
          </p:cNvPr>
          <p:cNvSpPr txBox="1">
            <a:spLocks/>
          </p:cNvSpPr>
          <p:nvPr/>
        </p:nvSpPr>
        <p:spPr bwMode="auto">
          <a:xfrm>
            <a:off x="495300" y="828950"/>
            <a:ext cx="3055736" cy="4984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0" tIns="45720" rIns="91440" bIns="45720" numCol="1" anchor="t" anchorCtr="0" compatLnSpc="1">
            <a:prstTxWarp prst="textNoShape">
              <a:avLst/>
            </a:prstTxWarp>
          </a:bodyPr>
          <a:lstStyle>
            <a:lvl1pPr algn="l" defTabSz="457200" rtl="0" eaLnBrk="0" fontAlgn="base" hangingPunct="0">
              <a:spcBef>
                <a:spcPct val="0"/>
              </a:spcBef>
              <a:spcAft>
                <a:spcPct val="0"/>
              </a:spcAft>
              <a:defRPr lang="en-US" sz="2800" b="1" kern="1200" dirty="0">
                <a:solidFill>
                  <a:schemeClr val="tx1"/>
                </a:solidFill>
                <a:latin typeface="Arial" pitchFamily="34" charset="0"/>
                <a:ea typeface="Arial" charset="0"/>
                <a:cs typeface="Arial" pitchFamily="34" charset="0"/>
              </a:defRPr>
            </a:lvl1pPr>
            <a:lvl2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2pPr>
            <a:lvl3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3pPr>
            <a:lvl4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4pPr>
            <a:lvl5pPr algn="l" defTabSz="457200" rtl="0" eaLnBrk="0" fontAlgn="base" hangingPunct="0">
              <a:spcBef>
                <a:spcPct val="0"/>
              </a:spcBef>
              <a:spcAft>
                <a:spcPct val="0"/>
              </a:spcAft>
              <a:defRPr sz="2800" b="1">
                <a:solidFill>
                  <a:schemeClr val="tx1"/>
                </a:solidFill>
                <a:latin typeface="Arial" panose="020B0604020202020204" pitchFamily="34" charset="0"/>
                <a:ea typeface="Arial" charset="0"/>
                <a:cs typeface="Arial" panose="020B0604020202020204" pitchFamily="34" charset="0"/>
              </a:defRPr>
            </a:lvl5pPr>
            <a:lvl6pPr marL="4572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6pPr>
            <a:lvl7pPr marL="9144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7pPr>
            <a:lvl8pPr marL="13716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8pPr>
            <a:lvl9pPr marL="1828800" algn="l" defTabSz="457200" rtl="0" fontAlgn="base">
              <a:spcBef>
                <a:spcPct val="0"/>
              </a:spcBef>
              <a:spcAft>
                <a:spcPct val="0"/>
              </a:spcAft>
              <a:defRPr sz="2400" b="1">
                <a:solidFill>
                  <a:schemeClr val="tx1"/>
                </a:solidFill>
                <a:latin typeface="Arial" panose="020B0604020202020204" pitchFamily="34" charset="0"/>
                <a:cs typeface="Arial" panose="020B0604020202020204" pitchFamily="34" charset="0"/>
              </a:defRPr>
            </a:lvl9pPr>
          </a:lstStyle>
          <a:p>
            <a:pPr marL="0" marR="0" lvl="0" indent="0" algn="l" defTabSz="457200" rtl="0" eaLnBrk="0" fontAlgn="base" latinLnBrk="0" hangingPunct="0">
              <a:lnSpc>
                <a:spcPct val="100000"/>
              </a:lnSpc>
              <a:spcBef>
                <a:spcPct val="0"/>
              </a:spcBef>
              <a:spcAft>
                <a:spcPct val="0"/>
              </a:spcAft>
              <a:buClrTx/>
              <a:buSzTx/>
              <a:buFontTx/>
              <a:buNone/>
              <a:tabLst/>
              <a:defRPr/>
            </a:pPr>
            <a:r>
              <a:rPr kumimoji="0" lang="en-US" sz="1800" b="1" i="0" u="none" strike="noStrike" kern="1200" cap="all" spc="0" normalizeH="0" baseline="0" noProof="0">
                <a:ln>
                  <a:noFill/>
                </a:ln>
                <a:solidFill>
                  <a:srgbClr val="D61120"/>
                </a:solidFill>
                <a:effectLst/>
                <a:uLnTx/>
                <a:uFillTx/>
                <a:latin typeface="Arial" pitchFamily="34" charset="0"/>
                <a:cs typeface="Arial" pitchFamily="34" charset="0"/>
              </a:rPr>
              <a:t>Current sensors</a:t>
            </a:r>
          </a:p>
        </p:txBody>
      </p:sp>
      <p:sp>
        <p:nvSpPr>
          <p:cNvPr id="21" name="Inhaltsplatzhalter 7">
            <a:extLst>
              <a:ext uri="{FF2B5EF4-FFF2-40B4-BE49-F238E27FC236}">
                <a16:creationId xmlns:a16="http://schemas.microsoft.com/office/drawing/2014/main" id="{724C4911-71C6-4B9D-8487-F35A7A5E9612}"/>
              </a:ext>
            </a:extLst>
          </p:cNvPr>
          <p:cNvSpPr txBox="1">
            <a:spLocks/>
          </p:cNvSpPr>
          <p:nvPr/>
        </p:nvSpPr>
        <p:spPr bwMode="gray">
          <a:xfrm>
            <a:off x="7214398" y="3042798"/>
            <a:ext cx="2542510" cy="275252"/>
          </a:xfrm>
          <a:prstGeom prst="rect">
            <a:avLst/>
          </a:prstGeom>
        </p:spPr>
        <p:txBody>
          <a:bodyPr vert="horz" lIns="0" tIns="0" rIns="0" bIns="0" rtlCol="0">
            <a:noAutofit/>
          </a:bodyPr>
          <a:lstStyle>
            <a:lvl1pPr marL="0" indent="0" algn="l" defTabSz="914491" rtl="0" eaLnBrk="1" latinLnBrk="0" hangingPunct="1">
              <a:lnSpc>
                <a:spcPct val="110000"/>
              </a:lnSpc>
              <a:spcBef>
                <a:spcPts val="0"/>
              </a:spcBef>
              <a:spcAft>
                <a:spcPts val="1200"/>
              </a:spcAft>
              <a:buFontTx/>
              <a:buNone/>
              <a:defRPr sz="1600" kern="1200">
                <a:solidFill>
                  <a:schemeClr val="tx2"/>
                </a:solidFill>
                <a:latin typeface="+mn-lt"/>
                <a:ea typeface="+mn-ea"/>
                <a:cs typeface="+mn-cs"/>
              </a:defRPr>
            </a:lvl1pPr>
            <a:lvl2pPr marL="0" indent="0" algn="l" defTabSz="914491" rtl="0" eaLnBrk="1" latinLnBrk="0" hangingPunct="1">
              <a:lnSpc>
                <a:spcPct val="110000"/>
              </a:lnSpc>
              <a:spcBef>
                <a:spcPts val="0"/>
              </a:spcBef>
              <a:spcAft>
                <a:spcPts val="300"/>
              </a:spcAft>
              <a:buClr>
                <a:schemeClr val="accent1"/>
              </a:buClr>
              <a:buSzPct val="100000"/>
              <a:buFontTx/>
              <a:buNone/>
              <a:defRPr sz="1200" kern="1200">
                <a:solidFill>
                  <a:schemeClr val="tx1"/>
                </a:solidFill>
                <a:latin typeface="+mn-lt"/>
                <a:ea typeface="+mn-ea"/>
                <a:cs typeface="+mn-cs"/>
              </a:defRPr>
            </a:lvl2pPr>
            <a:lvl3pPr marL="144014" indent="-144014" algn="l" defTabSz="914491" rtl="0" eaLnBrk="1" latinLnBrk="0" hangingPunct="1">
              <a:lnSpc>
                <a:spcPct val="110000"/>
              </a:lnSpc>
              <a:spcBef>
                <a:spcPts val="0"/>
              </a:spcBef>
              <a:spcAft>
                <a:spcPts val="300"/>
              </a:spcAft>
              <a:buClr>
                <a:schemeClr val="accent1"/>
              </a:buClr>
              <a:buSzPct val="100000"/>
              <a:buFontTx/>
              <a:buBlip>
                <a:blip r:embed="rId3"/>
              </a:buBlip>
              <a:defRPr sz="1200" kern="1200">
                <a:solidFill>
                  <a:schemeClr val="tx1"/>
                </a:solidFill>
                <a:latin typeface="+mn-lt"/>
                <a:ea typeface="+mn-ea"/>
                <a:cs typeface="+mn-cs"/>
              </a:defRPr>
            </a:lvl3pPr>
            <a:lvl4pPr marL="288029" indent="-144014" algn="l" defTabSz="914491" rtl="0" eaLnBrk="1" latinLnBrk="0" hangingPunct="1">
              <a:lnSpc>
                <a:spcPct val="110000"/>
              </a:lnSpc>
              <a:spcBef>
                <a:spcPts val="0"/>
              </a:spcBef>
              <a:spcAft>
                <a:spcPts val="300"/>
              </a:spcAft>
              <a:buClr>
                <a:schemeClr val="accent1"/>
              </a:buClr>
              <a:buSzPct val="100000"/>
              <a:buFontTx/>
              <a:buBlip>
                <a:blip r:embed="rId3"/>
              </a:buBlip>
              <a:defRPr sz="1200" kern="1200">
                <a:solidFill>
                  <a:schemeClr val="tx1"/>
                </a:solidFill>
                <a:latin typeface="+mn-lt"/>
                <a:ea typeface="+mn-ea"/>
                <a:cs typeface="+mn-cs"/>
              </a:defRPr>
            </a:lvl4pPr>
            <a:lvl5pPr marL="432043" indent="-144014" algn="l" defTabSz="914491" rtl="0" eaLnBrk="1" latinLnBrk="0" hangingPunct="1">
              <a:lnSpc>
                <a:spcPct val="110000"/>
              </a:lnSpc>
              <a:spcBef>
                <a:spcPts val="0"/>
              </a:spcBef>
              <a:spcAft>
                <a:spcPts val="300"/>
              </a:spcAft>
              <a:buClr>
                <a:schemeClr val="accent1"/>
              </a:buClr>
              <a:buSzPct val="100000"/>
              <a:buFontTx/>
              <a:buBlip>
                <a:blip r:embed="rId3"/>
              </a:buBlip>
              <a:defRPr sz="1200" kern="1200">
                <a:solidFill>
                  <a:schemeClr val="tx1"/>
                </a:solidFill>
                <a:latin typeface="+mn-lt"/>
                <a:ea typeface="+mn-ea"/>
                <a:cs typeface="+mn-cs"/>
              </a:defRPr>
            </a:lvl5pPr>
            <a:lvl6pPr marL="432043" indent="-144014" algn="l" defTabSz="914491" rtl="0" eaLnBrk="1" latinLnBrk="0" hangingPunct="1">
              <a:lnSpc>
                <a:spcPct val="110000"/>
              </a:lnSpc>
              <a:spcBef>
                <a:spcPts val="0"/>
              </a:spcBef>
              <a:spcAft>
                <a:spcPts val="300"/>
              </a:spcAft>
              <a:buClr>
                <a:schemeClr val="accent1"/>
              </a:buClr>
              <a:buFontTx/>
              <a:buBlip>
                <a:blip r:embed="rId3"/>
              </a:buBlip>
              <a:defRPr sz="1200" kern="1200">
                <a:solidFill>
                  <a:schemeClr val="tx1"/>
                </a:solidFill>
                <a:latin typeface="+mn-lt"/>
                <a:ea typeface="+mn-ea"/>
                <a:cs typeface="+mn-cs"/>
              </a:defRPr>
            </a:lvl6pPr>
            <a:lvl7pPr marL="432043" indent="-144014" algn="l" defTabSz="914491" rtl="0" eaLnBrk="1" latinLnBrk="0" hangingPunct="1">
              <a:lnSpc>
                <a:spcPct val="110000"/>
              </a:lnSpc>
              <a:spcBef>
                <a:spcPts val="0"/>
              </a:spcBef>
              <a:spcAft>
                <a:spcPts val="300"/>
              </a:spcAft>
              <a:buClr>
                <a:schemeClr val="accent1"/>
              </a:buClr>
              <a:buFontTx/>
              <a:buBlip>
                <a:blip r:embed="rId3"/>
              </a:buBlip>
              <a:defRPr sz="1200" kern="1200">
                <a:solidFill>
                  <a:schemeClr val="tx1"/>
                </a:solidFill>
                <a:latin typeface="+mn-lt"/>
                <a:ea typeface="+mn-ea"/>
                <a:cs typeface="+mn-cs"/>
              </a:defRPr>
            </a:lvl7pPr>
            <a:lvl8pPr marL="432043" indent="-144014" algn="l" defTabSz="914491" rtl="0" eaLnBrk="1" latinLnBrk="0" hangingPunct="1">
              <a:lnSpc>
                <a:spcPct val="110000"/>
              </a:lnSpc>
              <a:spcBef>
                <a:spcPts val="0"/>
              </a:spcBef>
              <a:spcAft>
                <a:spcPts val="300"/>
              </a:spcAft>
              <a:buClr>
                <a:schemeClr val="accent1"/>
              </a:buClr>
              <a:buFontTx/>
              <a:buBlip>
                <a:blip r:embed="rId3"/>
              </a:buBlip>
              <a:defRPr sz="1200" kern="1200">
                <a:solidFill>
                  <a:schemeClr val="tx1"/>
                </a:solidFill>
                <a:latin typeface="+mn-lt"/>
                <a:ea typeface="+mn-ea"/>
                <a:cs typeface="+mn-cs"/>
              </a:defRPr>
            </a:lvl8pPr>
            <a:lvl9pPr marL="432043" indent="-144014" algn="l" defTabSz="914491" rtl="0" eaLnBrk="1" latinLnBrk="0" hangingPunct="1">
              <a:lnSpc>
                <a:spcPct val="110000"/>
              </a:lnSpc>
              <a:spcBef>
                <a:spcPts val="0"/>
              </a:spcBef>
              <a:spcAft>
                <a:spcPts val="300"/>
              </a:spcAft>
              <a:buClr>
                <a:schemeClr val="accent1"/>
              </a:buClr>
              <a:buFontTx/>
              <a:buBlip>
                <a:blip r:embed="rId3"/>
              </a:buBlip>
              <a:defRPr sz="1200" kern="1200">
                <a:solidFill>
                  <a:schemeClr val="tx1"/>
                </a:solidFill>
                <a:latin typeface="+mn-lt"/>
                <a:ea typeface="+mn-ea"/>
                <a:cs typeface="+mn-cs"/>
              </a:defRPr>
            </a:lvl9pPr>
          </a:lstStyle>
          <a:p>
            <a:pPr marL="0" marR="0" lvl="1" indent="0" algn="ctr" defTabSz="914491" rtl="0" eaLnBrk="1" fontAlgn="auto" latinLnBrk="0" hangingPunct="1">
              <a:lnSpc>
                <a:spcPct val="110000"/>
              </a:lnSpc>
              <a:spcBef>
                <a:spcPts val="0"/>
              </a:spcBef>
              <a:spcAft>
                <a:spcPts val="300"/>
              </a:spcAft>
              <a:buClr>
                <a:srgbClr val="DC202E"/>
              </a:buClr>
              <a:buSzPct val="100000"/>
              <a:buFontTx/>
              <a:buNone/>
              <a:tabLst/>
              <a:defRPr/>
            </a:pPr>
            <a:endParaRPr kumimoji="0" lang="en-US" sz="12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 name="TextBox 30">
            <a:extLst>
              <a:ext uri="{FF2B5EF4-FFF2-40B4-BE49-F238E27FC236}">
                <a16:creationId xmlns:a16="http://schemas.microsoft.com/office/drawing/2014/main" id="{49053B62-84A3-4F8B-97F0-F8B700825D63}"/>
              </a:ext>
            </a:extLst>
          </p:cNvPr>
          <p:cNvSpPr txBox="1"/>
          <p:nvPr/>
        </p:nvSpPr>
        <p:spPr>
          <a:xfrm>
            <a:off x="708356" y="1661075"/>
            <a:ext cx="5167044" cy="4484434"/>
          </a:xfrm>
          <a:prstGeom prst="rect">
            <a:avLst/>
          </a:prstGeom>
          <a:noFill/>
        </p:spPr>
        <p:txBody>
          <a:bodyPr wrap="square" lIns="0" tIns="0" rIns="0" bIns="0" rtlCol="0">
            <a:noAutofit/>
          </a:bodyPr>
          <a:lstStyle/>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New design 333 mV HACS </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No more tie-wraps easy install</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CS insulated for buss bar inst.</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Legacy 2V CS compatible </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Fit tight spaces compact</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Intuitive arrow points to load</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25 amp – 5,000 amp</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Rogowski rope CS</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UL Listed per 1951</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r>
              <a:rPr kumimoji="0" lang="en-US" sz="1800" b="0" i="0" u="none" strike="noStrike" kern="1200" cap="none" spc="0" normalizeH="0" baseline="0" noProof="0" dirty="0">
                <a:ln>
                  <a:noFill/>
                </a:ln>
                <a:solidFill>
                  <a:prstClr val="black"/>
                </a:solidFill>
                <a:effectLst/>
                <a:uLnTx/>
                <a:uFillTx/>
                <a:latin typeface="Honeywell Sans"/>
                <a:ea typeface="+mn-ea"/>
                <a:cs typeface="+mn-cs"/>
              </a:rPr>
              <a:t>Made in USA</a:t>
            </a:r>
          </a:p>
          <a:p>
            <a:pPr marL="285750" marR="0" lvl="0" indent="-285750" algn="l" defTabSz="914400" rtl="0" eaLnBrk="1" fontAlgn="auto" latinLnBrk="0" hangingPunct="1">
              <a:lnSpc>
                <a:spcPct val="100000"/>
              </a:lnSpc>
              <a:spcBef>
                <a:spcPts val="0"/>
              </a:spcBef>
              <a:spcAft>
                <a:spcPts val="0"/>
              </a:spcAft>
              <a:buClr>
                <a:srgbClr val="DC202E"/>
              </a:buClr>
              <a:buSzTx/>
              <a:buFont typeface="Arial" panose="020B0604020202020204" pitchFamily="34" charset="0"/>
              <a:buChar char="•"/>
              <a:tabLst/>
              <a:defRPr/>
            </a:pPr>
            <a:endParaRPr kumimoji="0" lang="en-US" sz="1800" b="0" i="0" u="none" strike="noStrike" kern="1200" cap="none" spc="0" normalizeH="0" baseline="0" noProof="0" dirty="0">
              <a:ln>
                <a:noFill/>
              </a:ln>
              <a:solidFill>
                <a:prstClr val="black"/>
              </a:solidFill>
              <a:effectLst/>
              <a:uLnTx/>
              <a:uFillTx/>
              <a:latin typeface="Honeywell Sans"/>
              <a:ea typeface="+mn-ea"/>
              <a:cs typeface="+mn-cs"/>
            </a:endParaRPr>
          </a:p>
        </p:txBody>
      </p:sp>
      <p:pic>
        <p:nvPicPr>
          <p:cNvPr id="8" name="Picture 7">
            <a:extLst>
              <a:ext uri="{FF2B5EF4-FFF2-40B4-BE49-F238E27FC236}">
                <a16:creationId xmlns:a16="http://schemas.microsoft.com/office/drawing/2014/main" id="{24B6318D-AFE0-4DF1-96BF-40542F7198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649894" y="6232514"/>
            <a:ext cx="1390650" cy="247650"/>
          </a:xfrm>
          <a:prstGeom prst="rect">
            <a:avLst/>
          </a:prstGeom>
        </p:spPr>
      </p:pic>
      <p:grpSp>
        <p:nvGrpSpPr>
          <p:cNvPr id="36" name="Group 35">
            <a:extLst>
              <a:ext uri="{FF2B5EF4-FFF2-40B4-BE49-F238E27FC236}">
                <a16:creationId xmlns:a16="http://schemas.microsoft.com/office/drawing/2014/main" id="{3AA31848-8DD1-484F-B87D-4509DFD9E921}"/>
              </a:ext>
            </a:extLst>
          </p:cNvPr>
          <p:cNvGrpSpPr/>
          <p:nvPr/>
        </p:nvGrpSpPr>
        <p:grpSpPr>
          <a:xfrm>
            <a:off x="5649624" y="1129111"/>
            <a:ext cx="987218" cy="1107498"/>
            <a:chOff x="5715026" y="929236"/>
            <a:chExt cx="987218" cy="1107498"/>
          </a:xfrm>
        </p:grpSpPr>
        <p:pic>
          <p:nvPicPr>
            <p:cNvPr id="11" name="Picture 10" descr="A picture containing text, electronics&#10;&#10;Description automatically generated">
              <a:extLst>
                <a:ext uri="{FF2B5EF4-FFF2-40B4-BE49-F238E27FC236}">
                  <a16:creationId xmlns:a16="http://schemas.microsoft.com/office/drawing/2014/main" id="{02D96F8F-2981-45F0-B5E9-B55B7D20A37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715026" y="929236"/>
              <a:ext cx="987218" cy="933711"/>
            </a:xfrm>
            <a:prstGeom prst="rect">
              <a:avLst/>
            </a:prstGeom>
          </p:spPr>
        </p:pic>
        <p:sp>
          <p:nvSpPr>
            <p:cNvPr id="32" name="Rectangle 31">
              <a:extLst>
                <a:ext uri="{FF2B5EF4-FFF2-40B4-BE49-F238E27FC236}">
                  <a16:creationId xmlns:a16="http://schemas.microsoft.com/office/drawing/2014/main" id="{B9BE4688-A5A1-43FB-930D-02D47F0181C0}"/>
                </a:ext>
              </a:extLst>
            </p:cNvPr>
            <p:cNvSpPr/>
            <p:nvPr/>
          </p:nvSpPr>
          <p:spPr>
            <a:xfrm>
              <a:off x="5903103" y="1790513"/>
              <a:ext cx="611065" cy="246221"/>
            </a:xfrm>
            <a:prstGeom prst="rect">
              <a:avLst/>
            </a:prstGeom>
          </p:spPr>
          <p:txBody>
            <a:bodyPr wrap="none">
              <a:spAutoFit/>
            </a:bodyPr>
            <a:lstStyle/>
            <a:p>
              <a:r>
                <a:rPr lang="en-US" sz="1000" dirty="0"/>
                <a:t>25amp</a:t>
              </a:r>
              <a:endParaRPr lang="en-US" sz="1000" dirty="0">
                <a:cs typeface="Arial"/>
              </a:endParaRPr>
            </a:p>
          </p:txBody>
        </p:sp>
      </p:grpSp>
      <p:grpSp>
        <p:nvGrpSpPr>
          <p:cNvPr id="37" name="Group 36">
            <a:extLst>
              <a:ext uri="{FF2B5EF4-FFF2-40B4-BE49-F238E27FC236}">
                <a16:creationId xmlns:a16="http://schemas.microsoft.com/office/drawing/2014/main" id="{938702A0-61EC-4F3D-A4C7-0D36466B6BA4}"/>
              </a:ext>
            </a:extLst>
          </p:cNvPr>
          <p:cNvGrpSpPr/>
          <p:nvPr/>
        </p:nvGrpSpPr>
        <p:grpSpPr>
          <a:xfrm>
            <a:off x="6711626" y="836360"/>
            <a:ext cx="1383246" cy="1403440"/>
            <a:chOff x="6671836" y="765771"/>
            <a:chExt cx="1383246" cy="1403440"/>
          </a:xfrm>
        </p:grpSpPr>
        <p:pic>
          <p:nvPicPr>
            <p:cNvPr id="9" name="Picture 8" descr="A picture containing text, electronics&#10;&#10;Description automatically generated">
              <a:extLst>
                <a:ext uri="{FF2B5EF4-FFF2-40B4-BE49-F238E27FC236}">
                  <a16:creationId xmlns:a16="http://schemas.microsoft.com/office/drawing/2014/main" id="{0BB9CD7D-E6DD-4A1A-9726-FB3FB02E8400}"/>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71836" y="765771"/>
              <a:ext cx="1383246" cy="1260640"/>
            </a:xfrm>
            <a:prstGeom prst="rect">
              <a:avLst/>
            </a:prstGeom>
          </p:spPr>
        </p:pic>
        <p:sp>
          <p:nvSpPr>
            <p:cNvPr id="33" name="Rectangle 32">
              <a:extLst>
                <a:ext uri="{FF2B5EF4-FFF2-40B4-BE49-F238E27FC236}">
                  <a16:creationId xmlns:a16="http://schemas.microsoft.com/office/drawing/2014/main" id="{B3E136A7-0D46-40F9-9DD4-93D9BF2ACAB7}"/>
                </a:ext>
              </a:extLst>
            </p:cNvPr>
            <p:cNvSpPr/>
            <p:nvPr/>
          </p:nvSpPr>
          <p:spPr>
            <a:xfrm>
              <a:off x="7029836" y="1922990"/>
              <a:ext cx="611065" cy="246221"/>
            </a:xfrm>
            <a:prstGeom prst="rect">
              <a:avLst/>
            </a:prstGeom>
          </p:spPr>
          <p:txBody>
            <a:bodyPr wrap="none">
              <a:spAutoFit/>
            </a:bodyPr>
            <a:lstStyle/>
            <a:p>
              <a:r>
                <a:rPr lang="en-US" sz="1000" dirty="0"/>
                <a:t>50amp</a:t>
              </a:r>
              <a:endParaRPr lang="en-US" sz="1000" dirty="0">
                <a:cs typeface="Arial"/>
              </a:endParaRPr>
            </a:p>
          </p:txBody>
        </p:sp>
      </p:grpSp>
      <p:grpSp>
        <p:nvGrpSpPr>
          <p:cNvPr id="38" name="Group 37">
            <a:extLst>
              <a:ext uri="{FF2B5EF4-FFF2-40B4-BE49-F238E27FC236}">
                <a16:creationId xmlns:a16="http://schemas.microsoft.com/office/drawing/2014/main" id="{A1A38600-9682-4223-8CFD-D24E79F3BA3B}"/>
              </a:ext>
            </a:extLst>
          </p:cNvPr>
          <p:cNvGrpSpPr/>
          <p:nvPr/>
        </p:nvGrpSpPr>
        <p:grpSpPr>
          <a:xfrm>
            <a:off x="7994885" y="728916"/>
            <a:ext cx="1481090" cy="1507693"/>
            <a:chOff x="8015423" y="821279"/>
            <a:chExt cx="1481090" cy="1507693"/>
          </a:xfrm>
        </p:grpSpPr>
        <p:pic>
          <p:nvPicPr>
            <p:cNvPr id="13" name="Picture 12">
              <a:extLst>
                <a:ext uri="{FF2B5EF4-FFF2-40B4-BE49-F238E27FC236}">
                  <a16:creationId xmlns:a16="http://schemas.microsoft.com/office/drawing/2014/main" id="{9F255A9B-8D18-436F-A28E-BFBDD764282F}"/>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15423" y="821279"/>
              <a:ext cx="1481090" cy="1324865"/>
            </a:xfrm>
            <a:prstGeom prst="rect">
              <a:avLst/>
            </a:prstGeom>
          </p:spPr>
        </p:pic>
        <p:sp>
          <p:nvSpPr>
            <p:cNvPr id="34" name="Rectangle 33">
              <a:extLst>
                <a:ext uri="{FF2B5EF4-FFF2-40B4-BE49-F238E27FC236}">
                  <a16:creationId xmlns:a16="http://schemas.microsoft.com/office/drawing/2014/main" id="{F6DF5A8B-CD07-4FFD-8E26-7C78C6A7CA75}"/>
                </a:ext>
              </a:extLst>
            </p:cNvPr>
            <p:cNvSpPr/>
            <p:nvPr/>
          </p:nvSpPr>
          <p:spPr>
            <a:xfrm>
              <a:off x="8465827" y="2082751"/>
              <a:ext cx="691215" cy="246221"/>
            </a:xfrm>
            <a:prstGeom prst="rect">
              <a:avLst/>
            </a:prstGeom>
          </p:spPr>
          <p:txBody>
            <a:bodyPr wrap="none">
              <a:spAutoFit/>
            </a:bodyPr>
            <a:lstStyle/>
            <a:p>
              <a:r>
                <a:rPr lang="en-US" sz="1000" dirty="0"/>
                <a:t>100amp</a:t>
              </a:r>
              <a:endParaRPr lang="en-US" sz="1000" dirty="0">
                <a:cs typeface="Arial"/>
              </a:endParaRPr>
            </a:p>
          </p:txBody>
        </p:sp>
      </p:grpSp>
      <p:grpSp>
        <p:nvGrpSpPr>
          <p:cNvPr id="39" name="Group 38">
            <a:extLst>
              <a:ext uri="{FF2B5EF4-FFF2-40B4-BE49-F238E27FC236}">
                <a16:creationId xmlns:a16="http://schemas.microsoft.com/office/drawing/2014/main" id="{205AB9DF-4B25-44BB-A647-66CBE5049115}"/>
              </a:ext>
            </a:extLst>
          </p:cNvPr>
          <p:cNvGrpSpPr/>
          <p:nvPr/>
        </p:nvGrpSpPr>
        <p:grpSpPr>
          <a:xfrm>
            <a:off x="9452233" y="444724"/>
            <a:ext cx="1628458" cy="1791885"/>
            <a:chOff x="9571297" y="642429"/>
            <a:chExt cx="1628458" cy="1791885"/>
          </a:xfrm>
        </p:grpSpPr>
        <p:pic>
          <p:nvPicPr>
            <p:cNvPr id="15" name="Picture 14">
              <a:extLst>
                <a:ext uri="{FF2B5EF4-FFF2-40B4-BE49-F238E27FC236}">
                  <a16:creationId xmlns:a16="http://schemas.microsoft.com/office/drawing/2014/main" id="{E2CAA8DC-2E2F-46FA-BF13-C9BA57E2E6A6}"/>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571297" y="642429"/>
              <a:ext cx="1628458" cy="1741633"/>
            </a:xfrm>
            <a:prstGeom prst="rect">
              <a:avLst/>
            </a:prstGeom>
          </p:spPr>
        </p:pic>
        <p:sp>
          <p:nvSpPr>
            <p:cNvPr id="35" name="Rectangle 34">
              <a:extLst>
                <a:ext uri="{FF2B5EF4-FFF2-40B4-BE49-F238E27FC236}">
                  <a16:creationId xmlns:a16="http://schemas.microsoft.com/office/drawing/2014/main" id="{1008CB3B-A595-4941-9EA5-4C7CB66346B4}"/>
                </a:ext>
              </a:extLst>
            </p:cNvPr>
            <p:cNvSpPr/>
            <p:nvPr/>
          </p:nvSpPr>
          <p:spPr>
            <a:xfrm>
              <a:off x="10082640" y="2188093"/>
              <a:ext cx="691215" cy="246221"/>
            </a:xfrm>
            <a:prstGeom prst="rect">
              <a:avLst/>
            </a:prstGeom>
          </p:spPr>
          <p:txBody>
            <a:bodyPr wrap="none">
              <a:spAutoFit/>
            </a:bodyPr>
            <a:lstStyle/>
            <a:p>
              <a:r>
                <a:rPr lang="en-US" sz="1000" dirty="0"/>
                <a:t>200amp</a:t>
              </a:r>
              <a:endParaRPr lang="en-US" sz="1000" dirty="0">
                <a:cs typeface="Arial"/>
              </a:endParaRPr>
            </a:p>
          </p:txBody>
        </p:sp>
      </p:grpSp>
      <p:grpSp>
        <p:nvGrpSpPr>
          <p:cNvPr id="41" name="Group 40">
            <a:extLst>
              <a:ext uri="{FF2B5EF4-FFF2-40B4-BE49-F238E27FC236}">
                <a16:creationId xmlns:a16="http://schemas.microsoft.com/office/drawing/2014/main" id="{99343912-4CD2-4005-B2D5-49C4655EF622}"/>
              </a:ext>
            </a:extLst>
          </p:cNvPr>
          <p:cNvGrpSpPr/>
          <p:nvPr/>
        </p:nvGrpSpPr>
        <p:grpSpPr>
          <a:xfrm>
            <a:off x="5531727" y="2931351"/>
            <a:ext cx="1145870" cy="1437123"/>
            <a:chOff x="5348625" y="2471258"/>
            <a:chExt cx="1145870" cy="1437123"/>
          </a:xfrm>
        </p:grpSpPr>
        <p:pic>
          <p:nvPicPr>
            <p:cNvPr id="17" name="Picture 16" descr="A picture containing electronics&#10;&#10;Description automatically generated">
              <a:extLst>
                <a:ext uri="{FF2B5EF4-FFF2-40B4-BE49-F238E27FC236}">
                  <a16:creationId xmlns:a16="http://schemas.microsoft.com/office/drawing/2014/main" id="{66B456BD-395C-4E20-A2DF-62C518122BF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348625" y="2471258"/>
              <a:ext cx="1145870" cy="1278725"/>
            </a:xfrm>
            <a:prstGeom prst="rect">
              <a:avLst/>
            </a:prstGeom>
          </p:spPr>
        </p:pic>
        <p:sp>
          <p:nvSpPr>
            <p:cNvPr id="40" name="Rectangle 39">
              <a:extLst>
                <a:ext uri="{FF2B5EF4-FFF2-40B4-BE49-F238E27FC236}">
                  <a16:creationId xmlns:a16="http://schemas.microsoft.com/office/drawing/2014/main" id="{44BB3024-EE11-4D9C-B246-AB578557B635}"/>
                </a:ext>
              </a:extLst>
            </p:cNvPr>
            <p:cNvSpPr/>
            <p:nvPr/>
          </p:nvSpPr>
          <p:spPr>
            <a:xfrm>
              <a:off x="5565247" y="3662160"/>
              <a:ext cx="691215" cy="246221"/>
            </a:xfrm>
            <a:prstGeom prst="rect">
              <a:avLst/>
            </a:prstGeom>
          </p:spPr>
          <p:txBody>
            <a:bodyPr wrap="none">
              <a:spAutoFit/>
            </a:bodyPr>
            <a:lstStyle/>
            <a:p>
              <a:r>
                <a:rPr lang="en-US" sz="1000" dirty="0"/>
                <a:t>400amp</a:t>
              </a:r>
              <a:endParaRPr lang="en-US" sz="1000" dirty="0">
                <a:cs typeface="Arial"/>
              </a:endParaRPr>
            </a:p>
          </p:txBody>
        </p:sp>
      </p:grpSp>
      <p:grpSp>
        <p:nvGrpSpPr>
          <p:cNvPr id="43" name="Group 42">
            <a:extLst>
              <a:ext uri="{FF2B5EF4-FFF2-40B4-BE49-F238E27FC236}">
                <a16:creationId xmlns:a16="http://schemas.microsoft.com/office/drawing/2014/main" id="{3B6A2032-4EC3-4140-AB0C-4B16801800ED}"/>
              </a:ext>
            </a:extLst>
          </p:cNvPr>
          <p:cNvGrpSpPr/>
          <p:nvPr/>
        </p:nvGrpSpPr>
        <p:grpSpPr>
          <a:xfrm>
            <a:off x="6636842" y="2674924"/>
            <a:ext cx="1481090" cy="1694194"/>
            <a:chOff x="6628954" y="2235967"/>
            <a:chExt cx="1481090" cy="1694194"/>
          </a:xfrm>
        </p:grpSpPr>
        <p:pic>
          <p:nvPicPr>
            <p:cNvPr id="19" name="Picture 18" descr="A picture containing LEGO, toy&#10;&#10;Description automatically generated">
              <a:extLst>
                <a:ext uri="{FF2B5EF4-FFF2-40B4-BE49-F238E27FC236}">
                  <a16:creationId xmlns:a16="http://schemas.microsoft.com/office/drawing/2014/main" id="{10201652-49B4-4C7E-BF53-B8C6E6F86E7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6628954" y="2235967"/>
              <a:ext cx="1481090" cy="1493516"/>
            </a:xfrm>
            <a:prstGeom prst="rect">
              <a:avLst/>
            </a:prstGeom>
          </p:spPr>
        </p:pic>
        <p:sp>
          <p:nvSpPr>
            <p:cNvPr id="42" name="Rectangle 41">
              <a:extLst>
                <a:ext uri="{FF2B5EF4-FFF2-40B4-BE49-F238E27FC236}">
                  <a16:creationId xmlns:a16="http://schemas.microsoft.com/office/drawing/2014/main" id="{641A3816-1D90-4236-91A5-2E8664AABC7B}"/>
                </a:ext>
              </a:extLst>
            </p:cNvPr>
            <p:cNvSpPr/>
            <p:nvPr/>
          </p:nvSpPr>
          <p:spPr>
            <a:xfrm>
              <a:off x="7057926" y="3683940"/>
              <a:ext cx="691215" cy="246221"/>
            </a:xfrm>
            <a:prstGeom prst="rect">
              <a:avLst/>
            </a:prstGeom>
          </p:spPr>
          <p:txBody>
            <a:bodyPr wrap="none">
              <a:spAutoFit/>
            </a:bodyPr>
            <a:lstStyle/>
            <a:p>
              <a:r>
                <a:rPr lang="en-US" sz="1000" dirty="0"/>
                <a:t>800amp</a:t>
              </a:r>
              <a:endParaRPr lang="en-US" sz="1000" dirty="0">
                <a:cs typeface="Arial"/>
              </a:endParaRPr>
            </a:p>
          </p:txBody>
        </p:sp>
      </p:grpSp>
      <p:grpSp>
        <p:nvGrpSpPr>
          <p:cNvPr id="45" name="Group 44">
            <a:extLst>
              <a:ext uri="{FF2B5EF4-FFF2-40B4-BE49-F238E27FC236}">
                <a16:creationId xmlns:a16="http://schemas.microsoft.com/office/drawing/2014/main" id="{C7919F92-492C-47C8-A492-2B94CD20976F}"/>
              </a:ext>
            </a:extLst>
          </p:cNvPr>
          <p:cNvGrpSpPr/>
          <p:nvPr/>
        </p:nvGrpSpPr>
        <p:grpSpPr>
          <a:xfrm>
            <a:off x="8094872" y="2578297"/>
            <a:ext cx="1499565" cy="1790177"/>
            <a:chOff x="8324804" y="2835226"/>
            <a:chExt cx="1499565" cy="1790177"/>
          </a:xfrm>
        </p:grpSpPr>
        <p:pic>
          <p:nvPicPr>
            <p:cNvPr id="24" name="Picture 23" descr="A picture containing weapon, gun&#10;&#10;Description automatically generated">
              <a:extLst>
                <a:ext uri="{FF2B5EF4-FFF2-40B4-BE49-F238E27FC236}">
                  <a16:creationId xmlns:a16="http://schemas.microsoft.com/office/drawing/2014/main" id="{16623FD6-5CC4-4F08-943F-79D654878873}"/>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8324804" y="2835226"/>
              <a:ext cx="1499565" cy="1531002"/>
            </a:xfrm>
            <a:prstGeom prst="rect">
              <a:avLst/>
            </a:prstGeom>
          </p:spPr>
        </p:pic>
        <p:sp>
          <p:nvSpPr>
            <p:cNvPr id="44" name="Rectangle 43">
              <a:extLst>
                <a:ext uri="{FF2B5EF4-FFF2-40B4-BE49-F238E27FC236}">
                  <a16:creationId xmlns:a16="http://schemas.microsoft.com/office/drawing/2014/main" id="{A233824E-C7E0-4349-AD3F-3DB1D7A6CEF3}"/>
                </a:ext>
              </a:extLst>
            </p:cNvPr>
            <p:cNvSpPr/>
            <p:nvPr/>
          </p:nvSpPr>
          <p:spPr>
            <a:xfrm>
              <a:off x="8694720" y="4379182"/>
              <a:ext cx="771365" cy="246221"/>
            </a:xfrm>
            <a:prstGeom prst="rect">
              <a:avLst/>
            </a:prstGeom>
          </p:spPr>
          <p:txBody>
            <a:bodyPr wrap="none">
              <a:spAutoFit/>
            </a:bodyPr>
            <a:lstStyle/>
            <a:p>
              <a:r>
                <a:rPr lang="en-US" sz="1000" dirty="0"/>
                <a:t>1600amp</a:t>
              </a:r>
              <a:endParaRPr lang="en-US" sz="1000" dirty="0">
                <a:cs typeface="Arial"/>
              </a:endParaRPr>
            </a:p>
          </p:txBody>
        </p:sp>
      </p:grpSp>
      <p:grpSp>
        <p:nvGrpSpPr>
          <p:cNvPr id="47" name="Group 46">
            <a:extLst>
              <a:ext uri="{FF2B5EF4-FFF2-40B4-BE49-F238E27FC236}">
                <a16:creationId xmlns:a16="http://schemas.microsoft.com/office/drawing/2014/main" id="{47CEA963-BBA5-4DA4-A1AC-F82B56BD58CA}"/>
              </a:ext>
            </a:extLst>
          </p:cNvPr>
          <p:cNvGrpSpPr/>
          <p:nvPr/>
        </p:nvGrpSpPr>
        <p:grpSpPr>
          <a:xfrm>
            <a:off x="9812509" y="2653591"/>
            <a:ext cx="1049790" cy="1711193"/>
            <a:chOff x="9989744" y="2984912"/>
            <a:chExt cx="1049790" cy="1711193"/>
          </a:xfrm>
        </p:grpSpPr>
        <p:pic>
          <p:nvPicPr>
            <p:cNvPr id="22" name="Picture 21" descr="A picture containing graphical user interface&#10;&#10;Description automatically generated">
              <a:extLst>
                <a:ext uri="{FF2B5EF4-FFF2-40B4-BE49-F238E27FC236}">
                  <a16:creationId xmlns:a16="http://schemas.microsoft.com/office/drawing/2014/main" id="{6DFFB2B0-2EAE-4922-99E2-24113307F437}"/>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989744" y="2984912"/>
              <a:ext cx="1049790" cy="1436406"/>
            </a:xfrm>
            <a:prstGeom prst="rect">
              <a:avLst/>
            </a:prstGeom>
          </p:spPr>
        </p:pic>
        <p:sp>
          <p:nvSpPr>
            <p:cNvPr id="46" name="Rectangle 45">
              <a:extLst>
                <a:ext uri="{FF2B5EF4-FFF2-40B4-BE49-F238E27FC236}">
                  <a16:creationId xmlns:a16="http://schemas.microsoft.com/office/drawing/2014/main" id="{98440490-5B5D-4511-BD4C-5456DE75682E}"/>
                </a:ext>
              </a:extLst>
            </p:cNvPr>
            <p:cNvSpPr/>
            <p:nvPr/>
          </p:nvSpPr>
          <p:spPr>
            <a:xfrm>
              <a:off x="10153690" y="4449884"/>
              <a:ext cx="771365" cy="246221"/>
            </a:xfrm>
            <a:prstGeom prst="rect">
              <a:avLst/>
            </a:prstGeom>
          </p:spPr>
          <p:txBody>
            <a:bodyPr wrap="none">
              <a:spAutoFit/>
            </a:bodyPr>
            <a:lstStyle/>
            <a:p>
              <a:r>
                <a:rPr lang="en-US" sz="1000" dirty="0"/>
                <a:t>3200amp</a:t>
              </a:r>
              <a:endParaRPr lang="en-US" sz="1000" dirty="0">
                <a:cs typeface="Arial"/>
              </a:endParaRPr>
            </a:p>
          </p:txBody>
        </p:sp>
      </p:grpSp>
      <p:grpSp>
        <p:nvGrpSpPr>
          <p:cNvPr id="49" name="Group 48">
            <a:extLst>
              <a:ext uri="{FF2B5EF4-FFF2-40B4-BE49-F238E27FC236}">
                <a16:creationId xmlns:a16="http://schemas.microsoft.com/office/drawing/2014/main" id="{0D11841C-9962-4E28-8BD4-C7C4D280BA83}"/>
              </a:ext>
            </a:extLst>
          </p:cNvPr>
          <p:cNvGrpSpPr/>
          <p:nvPr/>
        </p:nvGrpSpPr>
        <p:grpSpPr>
          <a:xfrm>
            <a:off x="8423416" y="4824452"/>
            <a:ext cx="1861756" cy="1342500"/>
            <a:chOff x="8485653" y="4872482"/>
            <a:chExt cx="1861756" cy="1342500"/>
          </a:xfrm>
        </p:grpSpPr>
        <p:pic>
          <p:nvPicPr>
            <p:cNvPr id="30" name="Picture 29">
              <a:extLst>
                <a:ext uri="{FF2B5EF4-FFF2-40B4-BE49-F238E27FC236}">
                  <a16:creationId xmlns:a16="http://schemas.microsoft.com/office/drawing/2014/main" id="{A1F9BFBF-77A8-4000-BF07-A7FBFE95A83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8485653" y="4872482"/>
              <a:ext cx="1861756" cy="1213727"/>
            </a:xfrm>
            <a:prstGeom prst="rect">
              <a:avLst/>
            </a:prstGeom>
          </p:spPr>
        </p:pic>
        <p:sp>
          <p:nvSpPr>
            <p:cNvPr id="48" name="Rectangle 47">
              <a:extLst>
                <a:ext uri="{FF2B5EF4-FFF2-40B4-BE49-F238E27FC236}">
                  <a16:creationId xmlns:a16="http://schemas.microsoft.com/office/drawing/2014/main" id="{CCA7DDD7-9E61-44E1-AE03-993E07062710}"/>
                </a:ext>
              </a:extLst>
            </p:cNvPr>
            <p:cNvSpPr/>
            <p:nvPr/>
          </p:nvSpPr>
          <p:spPr>
            <a:xfrm>
              <a:off x="9046346" y="5968761"/>
              <a:ext cx="771365" cy="246221"/>
            </a:xfrm>
            <a:prstGeom prst="rect">
              <a:avLst/>
            </a:prstGeom>
          </p:spPr>
          <p:txBody>
            <a:bodyPr wrap="none">
              <a:spAutoFit/>
            </a:bodyPr>
            <a:lstStyle/>
            <a:p>
              <a:r>
                <a:rPr lang="en-US" sz="1000" dirty="0"/>
                <a:t>5000amp</a:t>
              </a:r>
              <a:endParaRPr lang="en-US" sz="1000" dirty="0">
                <a:cs typeface="Arial"/>
              </a:endParaRPr>
            </a:p>
          </p:txBody>
        </p:sp>
      </p:grpSp>
      <p:grpSp>
        <p:nvGrpSpPr>
          <p:cNvPr id="51" name="Group 50">
            <a:extLst>
              <a:ext uri="{FF2B5EF4-FFF2-40B4-BE49-F238E27FC236}">
                <a16:creationId xmlns:a16="http://schemas.microsoft.com/office/drawing/2014/main" id="{CF744CCE-A8B9-4AA6-A68A-CDB62588900F}"/>
              </a:ext>
            </a:extLst>
          </p:cNvPr>
          <p:cNvGrpSpPr/>
          <p:nvPr/>
        </p:nvGrpSpPr>
        <p:grpSpPr>
          <a:xfrm>
            <a:off x="6076459" y="4592197"/>
            <a:ext cx="2096655" cy="1574755"/>
            <a:chOff x="6388998" y="4634564"/>
            <a:chExt cx="2096655" cy="1574755"/>
          </a:xfrm>
        </p:grpSpPr>
        <p:pic>
          <p:nvPicPr>
            <p:cNvPr id="26" name="Picture 25" descr="Shape, circle&#10;&#10;Description automatically generated">
              <a:extLst>
                <a:ext uri="{FF2B5EF4-FFF2-40B4-BE49-F238E27FC236}">
                  <a16:creationId xmlns:a16="http://schemas.microsoft.com/office/drawing/2014/main" id="{516F2DDF-656B-4BF9-BD7B-C75145016606}"/>
                </a:ext>
              </a:extLst>
            </p:cNvPr>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6388998" y="4634564"/>
              <a:ext cx="2096655" cy="1391784"/>
            </a:xfrm>
            <a:prstGeom prst="rect">
              <a:avLst/>
            </a:prstGeom>
          </p:spPr>
        </p:pic>
        <p:sp>
          <p:nvSpPr>
            <p:cNvPr id="50" name="Rectangle 49">
              <a:extLst>
                <a:ext uri="{FF2B5EF4-FFF2-40B4-BE49-F238E27FC236}">
                  <a16:creationId xmlns:a16="http://schemas.microsoft.com/office/drawing/2014/main" id="{D2130296-2D31-4373-88DF-964007456A9D}"/>
                </a:ext>
              </a:extLst>
            </p:cNvPr>
            <p:cNvSpPr/>
            <p:nvPr/>
          </p:nvSpPr>
          <p:spPr>
            <a:xfrm>
              <a:off x="6743510" y="5963098"/>
              <a:ext cx="1303562" cy="246221"/>
            </a:xfrm>
            <a:prstGeom prst="rect">
              <a:avLst/>
            </a:prstGeom>
          </p:spPr>
          <p:txBody>
            <a:bodyPr wrap="none">
              <a:spAutoFit/>
            </a:bodyPr>
            <a:lstStyle/>
            <a:p>
              <a:r>
                <a:rPr lang="en-US" sz="1000" dirty="0"/>
                <a:t>5000amp Flex Coil</a:t>
              </a:r>
              <a:endParaRPr lang="en-US" sz="1000" dirty="0">
                <a:cs typeface="Arial"/>
              </a:endParaRPr>
            </a:p>
          </p:txBody>
        </p:sp>
      </p:grpSp>
    </p:spTree>
    <p:extLst>
      <p:ext uri="{BB962C8B-B14F-4D97-AF65-F5344CB8AC3E}">
        <p14:creationId xmlns:p14="http://schemas.microsoft.com/office/powerpoint/2010/main" val="46384080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3" name="Gruppieren 292">
            <a:extLst>
              <a:ext uri="{FF2B5EF4-FFF2-40B4-BE49-F238E27FC236}">
                <a16:creationId xmlns:a16="http://schemas.microsoft.com/office/drawing/2014/main" id="{797FD3AB-1BFC-40CE-ACF4-49EE49C977EC}"/>
              </a:ext>
            </a:extLst>
          </p:cNvPr>
          <p:cNvGrpSpPr/>
          <p:nvPr/>
        </p:nvGrpSpPr>
        <p:grpSpPr>
          <a:xfrm>
            <a:off x="200321" y="2555861"/>
            <a:ext cx="11439657" cy="1779302"/>
            <a:chOff x="200321" y="1364661"/>
            <a:chExt cx="11439657" cy="1779302"/>
          </a:xfrm>
        </p:grpSpPr>
        <p:sp>
          <p:nvSpPr>
            <p:cNvPr id="294" name="Freeform 21">
              <a:extLst>
                <a:ext uri="{FF2B5EF4-FFF2-40B4-BE49-F238E27FC236}">
                  <a16:creationId xmlns:a16="http://schemas.microsoft.com/office/drawing/2014/main" id="{44F99435-8C26-4931-9290-8BAFA36D34B5}"/>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95" name="Freeform 39">
              <a:extLst>
                <a:ext uri="{FF2B5EF4-FFF2-40B4-BE49-F238E27FC236}">
                  <a16:creationId xmlns:a16="http://schemas.microsoft.com/office/drawing/2014/main" id="{87C1FD05-6615-4141-8ED5-8B60455D53D2}"/>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96" name="Gruppieren 295">
              <a:extLst>
                <a:ext uri="{FF2B5EF4-FFF2-40B4-BE49-F238E27FC236}">
                  <a16:creationId xmlns:a16="http://schemas.microsoft.com/office/drawing/2014/main" id="{9BA31A72-3934-4D3D-9907-65E14FBF5EC7}"/>
                </a:ext>
              </a:extLst>
            </p:cNvPr>
            <p:cNvGrpSpPr/>
            <p:nvPr/>
          </p:nvGrpSpPr>
          <p:grpSpPr bwMode="gray">
            <a:xfrm>
              <a:off x="9002484" y="1364661"/>
              <a:ext cx="1620000" cy="1777616"/>
              <a:chOff x="9336792" y="1097418"/>
              <a:chExt cx="1620000" cy="1777616"/>
            </a:xfrm>
          </p:grpSpPr>
          <p:sp>
            <p:nvSpPr>
              <p:cNvPr id="356" name="Freeform 17">
                <a:extLst>
                  <a:ext uri="{FF2B5EF4-FFF2-40B4-BE49-F238E27FC236}">
                    <a16:creationId xmlns:a16="http://schemas.microsoft.com/office/drawing/2014/main" id="{3502B330-1E7E-4E9C-8916-543B007B7970}"/>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7" name="Freeform 20">
                <a:extLst>
                  <a:ext uri="{FF2B5EF4-FFF2-40B4-BE49-F238E27FC236}">
                    <a16:creationId xmlns:a16="http://schemas.microsoft.com/office/drawing/2014/main" id="{6B448569-DAE4-4824-9D48-4D11F9FD979B}"/>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58" name="Group 106">
                <a:extLst>
                  <a:ext uri="{FF2B5EF4-FFF2-40B4-BE49-F238E27FC236}">
                    <a16:creationId xmlns:a16="http://schemas.microsoft.com/office/drawing/2014/main" id="{9AB12AA0-DB35-49D0-A6D0-0903824A9BA6}"/>
                  </a:ext>
                </a:extLst>
              </p:cNvPr>
              <p:cNvGrpSpPr/>
              <p:nvPr/>
            </p:nvGrpSpPr>
            <p:grpSpPr bwMode="gray">
              <a:xfrm>
                <a:off x="10003308" y="2583611"/>
                <a:ext cx="291423" cy="291423"/>
                <a:chOff x="10003308" y="2552167"/>
                <a:chExt cx="291423" cy="291423"/>
              </a:xfrm>
            </p:grpSpPr>
            <p:sp>
              <p:nvSpPr>
                <p:cNvPr id="364" name="Freihandform: Form 363">
                  <a:extLst>
                    <a:ext uri="{FF2B5EF4-FFF2-40B4-BE49-F238E27FC236}">
                      <a16:creationId xmlns:a16="http://schemas.microsoft.com/office/drawing/2014/main" id="{887507FB-1A2D-4744-87DF-47B81C1C7E06}"/>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5" name="Freihandform: Form 364">
                  <a:extLst>
                    <a:ext uri="{FF2B5EF4-FFF2-40B4-BE49-F238E27FC236}">
                      <a16:creationId xmlns:a16="http://schemas.microsoft.com/office/drawing/2014/main" id="{E77AE6DE-CF87-4DCC-885C-E9C04D77B725}"/>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6" name="Freihandform: Form 365">
                  <a:extLst>
                    <a:ext uri="{FF2B5EF4-FFF2-40B4-BE49-F238E27FC236}">
                      <a16:creationId xmlns:a16="http://schemas.microsoft.com/office/drawing/2014/main" id="{7CF3BD2A-873E-450C-930B-B10B9D12D487}"/>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59" name="Freeform 70">
                <a:extLst>
                  <a:ext uri="{FF2B5EF4-FFF2-40B4-BE49-F238E27FC236}">
                    <a16:creationId xmlns:a16="http://schemas.microsoft.com/office/drawing/2014/main" id="{BBC12983-F0B5-4289-9787-90E703B11BF0}"/>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0" name="Titel 5">
                <a:extLst>
                  <a:ext uri="{FF2B5EF4-FFF2-40B4-BE49-F238E27FC236}">
                    <a16:creationId xmlns:a16="http://schemas.microsoft.com/office/drawing/2014/main" id="{FDF07784-1EAA-447C-AC1A-F09DB54947D7}"/>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361" name="Gruppieren 360">
                <a:extLst>
                  <a:ext uri="{FF2B5EF4-FFF2-40B4-BE49-F238E27FC236}">
                    <a16:creationId xmlns:a16="http://schemas.microsoft.com/office/drawing/2014/main" id="{9FEACDB3-E743-4207-AEF5-3295EB9E7915}"/>
                  </a:ext>
                </a:extLst>
              </p:cNvPr>
              <p:cNvGrpSpPr/>
              <p:nvPr/>
            </p:nvGrpSpPr>
            <p:grpSpPr bwMode="gray">
              <a:xfrm>
                <a:off x="9973738" y="1690219"/>
                <a:ext cx="339640" cy="402536"/>
                <a:chOff x="11427888" y="1412641"/>
                <a:chExt cx="257175" cy="304800"/>
              </a:xfrm>
            </p:grpSpPr>
            <p:sp>
              <p:nvSpPr>
                <p:cNvPr id="362" name="Freihandform: Form 361">
                  <a:extLst>
                    <a:ext uri="{FF2B5EF4-FFF2-40B4-BE49-F238E27FC236}">
                      <a16:creationId xmlns:a16="http://schemas.microsoft.com/office/drawing/2014/main" id="{C4E14E78-EA6E-4BEF-9DBD-F37BB052D693}"/>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3" name="Freihandform: Form 362">
                  <a:extLst>
                    <a:ext uri="{FF2B5EF4-FFF2-40B4-BE49-F238E27FC236}">
                      <a16:creationId xmlns:a16="http://schemas.microsoft.com/office/drawing/2014/main" id="{3A75C27D-2D6F-435E-9DBF-AD2521E6432C}"/>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297" name="Gruppieren 296">
              <a:extLst>
                <a:ext uri="{FF2B5EF4-FFF2-40B4-BE49-F238E27FC236}">
                  <a16:creationId xmlns:a16="http://schemas.microsoft.com/office/drawing/2014/main" id="{F460668E-E729-46F3-82F1-8A4E2544F220}"/>
                </a:ext>
              </a:extLst>
            </p:cNvPr>
            <p:cNvGrpSpPr/>
            <p:nvPr/>
          </p:nvGrpSpPr>
          <p:grpSpPr>
            <a:xfrm>
              <a:off x="1960754" y="1366347"/>
              <a:ext cx="1620000" cy="1745468"/>
              <a:chOff x="2307432" y="1366347"/>
              <a:chExt cx="1620000" cy="1745468"/>
            </a:xfrm>
          </p:grpSpPr>
          <p:grpSp>
            <p:nvGrpSpPr>
              <p:cNvPr id="346" name="Gruppieren 345">
                <a:extLst>
                  <a:ext uri="{FF2B5EF4-FFF2-40B4-BE49-F238E27FC236}">
                    <a16:creationId xmlns:a16="http://schemas.microsoft.com/office/drawing/2014/main" id="{C50B58AF-047B-40E0-8054-5FA57E65E760}"/>
                  </a:ext>
                </a:extLst>
              </p:cNvPr>
              <p:cNvGrpSpPr/>
              <p:nvPr/>
            </p:nvGrpSpPr>
            <p:grpSpPr bwMode="gray">
              <a:xfrm>
                <a:off x="2573021" y="1660829"/>
                <a:ext cx="1076996" cy="1450986"/>
                <a:chOff x="2906397" y="1348358"/>
                <a:chExt cx="1076996" cy="1450986"/>
              </a:xfrm>
            </p:grpSpPr>
            <p:sp>
              <p:nvSpPr>
                <p:cNvPr id="348" name="Freihandform: Form 347">
                  <a:extLst>
                    <a:ext uri="{FF2B5EF4-FFF2-40B4-BE49-F238E27FC236}">
                      <a16:creationId xmlns:a16="http://schemas.microsoft.com/office/drawing/2014/main" id="{AE392544-DF5F-44C1-8DCF-071AE9E4B2D8}"/>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9" name="Freihandform: Form 348">
                  <a:extLst>
                    <a:ext uri="{FF2B5EF4-FFF2-40B4-BE49-F238E27FC236}">
                      <a16:creationId xmlns:a16="http://schemas.microsoft.com/office/drawing/2014/main" id="{349FC5B7-52A1-447D-9350-627AC6C7DC0C}"/>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0" name="Freihandform: Form 349">
                  <a:extLst>
                    <a:ext uri="{FF2B5EF4-FFF2-40B4-BE49-F238E27FC236}">
                      <a16:creationId xmlns:a16="http://schemas.microsoft.com/office/drawing/2014/main" id="{C436AFE2-FE26-4C25-BED4-239EAD7BD5E7}"/>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1" name="Freihandform: Form 350">
                  <a:extLst>
                    <a:ext uri="{FF2B5EF4-FFF2-40B4-BE49-F238E27FC236}">
                      <a16:creationId xmlns:a16="http://schemas.microsoft.com/office/drawing/2014/main" id="{134A2ECA-3C58-40C9-ACBA-DB6995AD508A}"/>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2" name="Freihandform: Form 351">
                  <a:extLst>
                    <a:ext uri="{FF2B5EF4-FFF2-40B4-BE49-F238E27FC236}">
                      <a16:creationId xmlns:a16="http://schemas.microsoft.com/office/drawing/2014/main" id="{B9DC923C-0B18-4941-AF8B-EA0A040589B1}"/>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3" name="Freihandform: Form 352">
                  <a:extLst>
                    <a:ext uri="{FF2B5EF4-FFF2-40B4-BE49-F238E27FC236}">
                      <a16:creationId xmlns:a16="http://schemas.microsoft.com/office/drawing/2014/main" id="{3352BFD1-1357-4EF4-8BA7-D4F79C2C687D}"/>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4" name="Freihandform: Form 353">
                  <a:extLst>
                    <a:ext uri="{FF2B5EF4-FFF2-40B4-BE49-F238E27FC236}">
                      <a16:creationId xmlns:a16="http://schemas.microsoft.com/office/drawing/2014/main" id="{49328DB6-A131-4E19-A9AE-5FA0E5DEE965}"/>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5" name="Freihandform: Form 354">
                  <a:extLst>
                    <a:ext uri="{FF2B5EF4-FFF2-40B4-BE49-F238E27FC236}">
                      <a16:creationId xmlns:a16="http://schemas.microsoft.com/office/drawing/2014/main" id="{BFABBFBF-51E3-4DCD-A579-0929E25B101E}"/>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47" name="Titel 5">
                <a:extLst>
                  <a:ext uri="{FF2B5EF4-FFF2-40B4-BE49-F238E27FC236}">
                    <a16:creationId xmlns:a16="http://schemas.microsoft.com/office/drawing/2014/main" id="{A44BFE3C-6696-4B6C-A275-4AFA1183CF5F}"/>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298" name="Gruppieren 297">
              <a:extLst>
                <a:ext uri="{FF2B5EF4-FFF2-40B4-BE49-F238E27FC236}">
                  <a16:creationId xmlns:a16="http://schemas.microsoft.com/office/drawing/2014/main" id="{5642EF64-0697-4889-B363-DB6D9259338E}"/>
                </a:ext>
              </a:extLst>
            </p:cNvPr>
            <p:cNvGrpSpPr/>
            <p:nvPr/>
          </p:nvGrpSpPr>
          <p:grpSpPr>
            <a:xfrm>
              <a:off x="3721187" y="1366347"/>
              <a:ext cx="1620000" cy="1777616"/>
              <a:chOff x="4703434" y="1366347"/>
              <a:chExt cx="1620000" cy="1777616"/>
            </a:xfrm>
          </p:grpSpPr>
          <p:grpSp>
            <p:nvGrpSpPr>
              <p:cNvPr id="332" name="Gruppieren 331">
                <a:extLst>
                  <a:ext uri="{FF2B5EF4-FFF2-40B4-BE49-F238E27FC236}">
                    <a16:creationId xmlns:a16="http://schemas.microsoft.com/office/drawing/2014/main" id="{6481E043-C783-42AA-ACF8-BC20077F9A1C}"/>
                  </a:ext>
                </a:extLst>
              </p:cNvPr>
              <p:cNvGrpSpPr/>
              <p:nvPr/>
            </p:nvGrpSpPr>
            <p:grpSpPr>
              <a:xfrm>
                <a:off x="4965221" y="1660829"/>
                <a:ext cx="1076996" cy="1483134"/>
                <a:chOff x="4965221" y="1660829"/>
                <a:chExt cx="1076996" cy="1483134"/>
              </a:xfrm>
            </p:grpSpPr>
            <p:sp>
              <p:nvSpPr>
                <p:cNvPr id="334" name="Freihandform: Form 333">
                  <a:extLst>
                    <a:ext uri="{FF2B5EF4-FFF2-40B4-BE49-F238E27FC236}">
                      <a16:creationId xmlns:a16="http://schemas.microsoft.com/office/drawing/2014/main" id="{5B5EAF0B-2EEA-4AF2-BE12-46EFC80BEE4E}"/>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5" name="Freihandform: Form 334">
                  <a:extLst>
                    <a:ext uri="{FF2B5EF4-FFF2-40B4-BE49-F238E27FC236}">
                      <a16:creationId xmlns:a16="http://schemas.microsoft.com/office/drawing/2014/main" id="{E23E8EB1-087D-4831-B87F-7444A385BE58}"/>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36" name="Gruppieren 335">
                  <a:extLst>
                    <a:ext uri="{FF2B5EF4-FFF2-40B4-BE49-F238E27FC236}">
                      <a16:creationId xmlns:a16="http://schemas.microsoft.com/office/drawing/2014/main" id="{A4BF6772-6D51-4459-83FA-BE2ABC399392}"/>
                    </a:ext>
                  </a:extLst>
                </p:cNvPr>
                <p:cNvGrpSpPr/>
                <p:nvPr/>
              </p:nvGrpSpPr>
              <p:grpSpPr bwMode="gray">
                <a:xfrm>
                  <a:off x="5367763" y="2877882"/>
                  <a:ext cx="266081" cy="266081"/>
                  <a:chOff x="5701139" y="2608953"/>
                  <a:chExt cx="266081" cy="266081"/>
                </a:xfrm>
              </p:grpSpPr>
              <p:sp>
                <p:nvSpPr>
                  <p:cNvPr id="343" name="Freihandform: Form 342">
                    <a:extLst>
                      <a:ext uri="{FF2B5EF4-FFF2-40B4-BE49-F238E27FC236}">
                        <a16:creationId xmlns:a16="http://schemas.microsoft.com/office/drawing/2014/main" id="{D1AF2B06-66F8-45DC-8AE9-8BF94F1AE08E}"/>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4" name="Freihandform: Form 343">
                    <a:extLst>
                      <a:ext uri="{FF2B5EF4-FFF2-40B4-BE49-F238E27FC236}">
                        <a16:creationId xmlns:a16="http://schemas.microsoft.com/office/drawing/2014/main" id="{247175AA-634B-4D10-8D0E-B83F05031C70}"/>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5" name="Freihandform: Form 344">
                    <a:extLst>
                      <a:ext uri="{FF2B5EF4-FFF2-40B4-BE49-F238E27FC236}">
                        <a16:creationId xmlns:a16="http://schemas.microsoft.com/office/drawing/2014/main" id="{532ACE96-3BA4-4375-9B37-90FC37A5E809}"/>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37" name="Freihandform: Form 336">
                  <a:extLst>
                    <a:ext uri="{FF2B5EF4-FFF2-40B4-BE49-F238E27FC236}">
                      <a16:creationId xmlns:a16="http://schemas.microsoft.com/office/drawing/2014/main" id="{7E31F69C-E813-4FB1-9BE7-3AA9BF765EC9}"/>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8" name="Freihandform: Form 337">
                  <a:extLst>
                    <a:ext uri="{FF2B5EF4-FFF2-40B4-BE49-F238E27FC236}">
                      <a16:creationId xmlns:a16="http://schemas.microsoft.com/office/drawing/2014/main" id="{557C519D-0C78-4AAB-A87A-C3F7180EF806}"/>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9" name="Freihandform: Form 338">
                  <a:extLst>
                    <a:ext uri="{FF2B5EF4-FFF2-40B4-BE49-F238E27FC236}">
                      <a16:creationId xmlns:a16="http://schemas.microsoft.com/office/drawing/2014/main" id="{07D846D5-6C13-4628-9BC9-47D3159F5790}"/>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0" name="Freihandform: Form 339">
                  <a:extLst>
                    <a:ext uri="{FF2B5EF4-FFF2-40B4-BE49-F238E27FC236}">
                      <a16:creationId xmlns:a16="http://schemas.microsoft.com/office/drawing/2014/main" id="{B885E52F-FB3A-47B6-80B1-4ADB3BF5D84D}"/>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1" name="Freihandform: Form 340">
                  <a:extLst>
                    <a:ext uri="{FF2B5EF4-FFF2-40B4-BE49-F238E27FC236}">
                      <a16:creationId xmlns:a16="http://schemas.microsoft.com/office/drawing/2014/main" id="{79D5869D-E727-4344-8049-39B3DDFB2D55}"/>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2" name="Freihandform: Form 341">
                  <a:extLst>
                    <a:ext uri="{FF2B5EF4-FFF2-40B4-BE49-F238E27FC236}">
                      <a16:creationId xmlns:a16="http://schemas.microsoft.com/office/drawing/2014/main" id="{9D42613C-1EA1-4270-A586-4BBE11C7FCEC}"/>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33" name="Titel 5">
                <a:extLst>
                  <a:ext uri="{FF2B5EF4-FFF2-40B4-BE49-F238E27FC236}">
                    <a16:creationId xmlns:a16="http://schemas.microsoft.com/office/drawing/2014/main" id="{F2D13900-F05C-425F-AC33-44E4A4DAEE66}"/>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299" name="Gruppieren 298">
              <a:extLst>
                <a:ext uri="{FF2B5EF4-FFF2-40B4-BE49-F238E27FC236}">
                  <a16:creationId xmlns:a16="http://schemas.microsoft.com/office/drawing/2014/main" id="{7D4AAC3E-69C8-4B8B-A0C6-FEB425F191A6}"/>
                </a:ext>
              </a:extLst>
            </p:cNvPr>
            <p:cNvGrpSpPr/>
            <p:nvPr/>
          </p:nvGrpSpPr>
          <p:grpSpPr>
            <a:xfrm>
              <a:off x="5481620" y="1366347"/>
              <a:ext cx="1620000" cy="1777616"/>
              <a:chOff x="6850348" y="1366347"/>
              <a:chExt cx="1620000" cy="1777616"/>
            </a:xfrm>
          </p:grpSpPr>
          <p:grpSp>
            <p:nvGrpSpPr>
              <p:cNvPr id="322" name="Gruppieren 321">
                <a:extLst>
                  <a:ext uri="{FF2B5EF4-FFF2-40B4-BE49-F238E27FC236}">
                    <a16:creationId xmlns:a16="http://schemas.microsoft.com/office/drawing/2014/main" id="{998AA5B2-FB63-4327-A8D0-76DD94B69AAE}"/>
                  </a:ext>
                </a:extLst>
              </p:cNvPr>
              <p:cNvGrpSpPr/>
              <p:nvPr/>
            </p:nvGrpSpPr>
            <p:grpSpPr>
              <a:xfrm>
                <a:off x="6989937" y="1486829"/>
                <a:ext cx="1343078" cy="1657134"/>
                <a:chOff x="6989937" y="1486829"/>
                <a:chExt cx="1343078" cy="1657134"/>
              </a:xfrm>
            </p:grpSpPr>
            <p:sp>
              <p:nvSpPr>
                <p:cNvPr id="324" name="Freihandform: Form 323">
                  <a:extLst>
                    <a:ext uri="{FF2B5EF4-FFF2-40B4-BE49-F238E27FC236}">
                      <a16:creationId xmlns:a16="http://schemas.microsoft.com/office/drawing/2014/main" id="{29888823-D5E7-4239-9C2F-651D8A6B7F92}"/>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5" name="Freihandform: Form 324">
                  <a:extLst>
                    <a:ext uri="{FF2B5EF4-FFF2-40B4-BE49-F238E27FC236}">
                      <a16:creationId xmlns:a16="http://schemas.microsoft.com/office/drawing/2014/main" id="{FD39E620-561A-4CB1-9ABE-9562DFB806B3}"/>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26" name="Gruppieren 325">
                  <a:extLst>
                    <a:ext uri="{FF2B5EF4-FFF2-40B4-BE49-F238E27FC236}">
                      <a16:creationId xmlns:a16="http://schemas.microsoft.com/office/drawing/2014/main" id="{1CAF2DBB-1012-4A40-8448-B110594A3521}"/>
                    </a:ext>
                  </a:extLst>
                </p:cNvPr>
                <p:cNvGrpSpPr/>
                <p:nvPr/>
              </p:nvGrpSpPr>
              <p:grpSpPr bwMode="gray">
                <a:xfrm>
                  <a:off x="7509895" y="2852540"/>
                  <a:ext cx="291423" cy="291423"/>
                  <a:chOff x="7843271" y="2552755"/>
                  <a:chExt cx="291423" cy="291423"/>
                </a:xfrm>
              </p:grpSpPr>
              <p:sp>
                <p:nvSpPr>
                  <p:cNvPr id="329" name="Freihandform: Form 328">
                    <a:extLst>
                      <a:ext uri="{FF2B5EF4-FFF2-40B4-BE49-F238E27FC236}">
                        <a16:creationId xmlns:a16="http://schemas.microsoft.com/office/drawing/2014/main" id="{E6643046-3E42-4440-B836-1F3484CB4F6C}"/>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0" name="Freihandform: Form 329">
                    <a:extLst>
                      <a:ext uri="{FF2B5EF4-FFF2-40B4-BE49-F238E27FC236}">
                        <a16:creationId xmlns:a16="http://schemas.microsoft.com/office/drawing/2014/main" id="{82E6BA5E-EC09-4C85-A80A-AB727FD53699}"/>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1" name="Freihandform: Form 330">
                    <a:extLst>
                      <a:ext uri="{FF2B5EF4-FFF2-40B4-BE49-F238E27FC236}">
                        <a16:creationId xmlns:a16="http://schemas.microsoft.com/office/drawing/2014/main" id="{262ED3A1-7F68-4763-8623-E91387DCA371}"/>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27" name="Freihandform: Form 326">
                  <a:extLst>
                    <a:ext uri="{FF2B5EF4-FFF2-40B4-BE49-F238E27FC236}">
                      <a16:creationId xmlns:a16="http://schemas.microsoft.com/office/drawing/2014/main" id="{AB3EDF07-C87F-4557-BD72-D18974A13A2E}"/>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8" name="Freihandform: Form 327">
                  <a:extLst>
                    <a:ext uri="{FF2B5EF4-FFF2-40B4-BE49-F238E27FC236}">
                      <a16:creationId xmlns:a16="http://schemas.microsoft.com/office/drawing/2014/main" id="{D07C4823-9D77-423D-BC8D-475550B30346}"/>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23" name="Titel 5">
                <a:extLst>
                  <a:ext uri="{FF2B5EF4-FFF2-40B4-BE49-F238E27FC236}">
                    <a16:creationId xmlns:a16="http://schemas.microsoft.com/office/drawing/2014/main" id="{EAC858A3-5297-4AE1-A30A-A89D32B5EF67}"/>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300" name="Gruppieren 299">
              <a:extLst>
                <a:ext uri="{FF2B5EF4-FFF2-40B4-BE49-F238E27FC236}">
                  <a16:creationId xmlns:a16="http://schemas.microsoft.com/office/drawing/2014/main" id="{C91D539F-D3B8-44C0-80B5-D3E5E221E412}"/>
                </a:ext>
              </a:extLst>
            </p:cNvPr>
            <p:cNvGrpSpPr/>
            <p:nvPr/>
          </p:nvGrpSpPr>
          <p:grpSpPr>
            <a:xfrm>
              <a:off x="7242053" y="1366347"/>
              <a:ext cx="1620000" cy="1775930"/>
              <a:chOff x="8997423" y="1366347"/>
              <a:chExt cx="1620000" cy="1775930"/>
            </a:xfrm>
          </p:grpSpPr>
          <p:sp>
            <p:nvSpPr>
              <p:cNvPr id="311" name="Titel 5">
                <a:extLst>
                  <a:ext uri="{FF2B5EF4-FFF2-40B4-BE49-F238E27FC236}">
                    <a16:creationId xmlns:a16="http://schemas.microsoft.com/office/drawing/2014/main" id="{45A13353-F8CA-4EFE-A812-ADE58A8CCD0E}"/>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312" name="Gruppieren 311">
                <a:extLst>
                  <a:ext uri="{FF2B5EF4-FFF2-40B4-BE49-F238E27FC236}">
                    <a16:creationId xmlns:a16="http://schemas.microsoft.com/office/drawing/2014/main" id="{B279AB1C-F3EE-43CC-8C6D-CC0C4C614DBF}"/>
                  </a:ext>
                </a:extLst>
              </p:cNvPr>
              <p:cNvGrpSpPr/>
              <p:nvPr/>
            </p:nvGrpSpPr>
            <p:grpSpPr>
              <a:xfrm>
                <a:off x="9146852" y="1484935"/>
                <a:ext cx="1343078" cy="1657342"/>
                <a:chOff x="9146852" y="1484935"/>
                <a:chExt cx="1343078" cy="1657342"/>
              </a:xfrm>
            </p:grpSpPr>
            <p:sp>
              <p:nvSpPr>
                <p:cNvPr id="313" name="Freeform 17">
                  <a:extLst>
                    <a:ext uri="{FF2B5EF4-FFF2-40B4-BE49-F238E27FC236}">
                      <a16:creationId xmlns:a16="http://schemas.microsoft.com/office/drawing/2014/main" id="{3B986243-BFB6-4105-B89C-758705F16675}"/>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4" name="Freeform 20">
                  <a:extLst>
                    <a:ext uri="{FF2B5EF4-FFF2-40B4-BE49-F238E27FC236}">
                      <a16:creationId xmlns:a16="http://schemas.microsoft.com/office/drawing/2014/main" id="{3494C3B3-B448-4D2C-86D5-22E8EE16AA0B}"/>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5" name="Freeform 70">
                  <a:extLst>
                    <a:ext uri="{FF2B5EF4-FFF2-40B4-BE49-F238E27FC236}">
                      <a16:creationId xmlns:a16="http://schemas.microsoft.com/office/drawing/2014/main" id="{4EADC638-D7A0-41F9-877E-6D1DA4649934}"/>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6" name="Freihandform: Form 315">
                  <a:extLst>
                    <a:ext uri="{FF2B5EF4-FFF2-40B4-BE49-F238E27FC236}">
                      <a16:creationId xmlns:a16="http://schemas.microsoft.com/office/drawing/2014/main" id="{A7EAB4DE-CE57-4EE1-A691-53B1AFBE3844}"/>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7" name="Freihandform: Form 316">
                  <a:extLst>
                    <a:ext uri="{FF2B5EF4-FFF2-40B4-BE49-F238E27FC236}">
                      <a16:creationId xmlns:a16="http://schemas.microsoft.com/office/drawing/2014/main" id="{2F22874A-9388-483A-B08F-C5B0CDDA2B0E}"/>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18" name="Gruppieren 317">
                  <a:extLst>
                    <a:ext uri="{FF2B5EF4-FFF2-40B4-BE49-F238E27FC236}">
                      <a16:creationId xmlns:a16="http://schemas.microsoft.com/office/drawing/2014/main" id="{FAFA4A97-4F3E-410E-8A0F-48EA43B5C29F}"/>
                    </a:ext>
                  </a:extLst>
                </p:cNvPr>
                <p:cNvGrpSpPr/>
                <p:nvPr/>
              </p:nvGrpSpPr>
              <p:grpSpPr bwMode="gray">
                <a:xfrm>
                  <a:off x="9669000" y="2850854"/>
                  <a:ext cx="291423" cy="291423"/>
                  <a:chOff x="9669000" y="2850854"/>
                  <a:chExt cx="291423" cy="291423"/>
                </a:xfrm>
              </p:grpSpPr>
              <p:sp>
                <p:nvSpPr>
                  <p:cNvPr id="319" name="Freihandform: Form 318">
                    <a:extLst>
                      <a:ext uri="{FF2B5EF4-FFF2-40B4-BE49-F238E27FC236}">
                        <a16:creationId xmlns:a16="http://schemas.microsoft.com/office/drawing/2014/main" id="{1F7106DD-D8EC-49F4-A23B-B55782AC85A7}"/>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0" name="Freihandform: Form 319">
                    <a:extLst>
                      <a:ext uri="{FF2B5EF4-FFF2-40B4-BE49-F238E27FC236}">
                        <a16:creationId xmlns:a16="http://schemas.microsoft.com/office/drawing/2014/main" id="{F3776181-F01F-4482-B6E2-68AFE28F61CC}"/>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1" name="Freihandform: Form 320">
                    <a:extLst>
                      <a:ext uri="{FF2B5EF4-FFF2-40B4-BE49-F238E27FC236}">
                        <a16:creationId xmlns:a16="http://schemas.microsoft.com/office/drawing/2014/main" id="{97FDCC6A-2BA0-4CAE-9568-DCEF89D4F6A1}"/>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301" name="Gruppieren 300">
              <a:extLst>
                <a:ext uri="{FF2B5EF4-FFF2-40B4-BE49-F238E27FC236}">
                  <a16:creationId xmlns:a16="http://schemas.microsoft.com/office/drawing/2014/main" id="{284F6C1F-F22D-408A-9570-729B31471A03}"/>
                </a:ext>
              </a:extLst>
            </p:cNvPr>
            <p:cNvGrpSpPr/>
            <p:nvPr/>
          </p:nvGrpSpPr>
          <p:grpSpPr>
            <a:xfrm>
              <a:off x="200321" y="1364661"/>
              <a:ext cx="1620000" cy="1747154"/>
              <a:chOff x="200321" y="1364661"/>
              <a:chExt cx="1620000" cy="1747154"/>
            </a:xfrm>
          </p:grpSpPr>
          <p:grpSp>
            <p:nvGrpSpPr>
              <p:cNvPr id="302" name="Gruppieren 301">
                <a:extLst>
                  <a:ext uri="{FF2B5EF4-FFF2-40B4-BE49-F238E27FC236}">
                    <a16:creationId xmlns:a16="http://schemas.microsoft.com/office/drawing/2014/main" id="{04DA72D6-F0BA-4E89-A08D-8F7003E2BC63}"/>
                  </a:ext>
                </a:extLst>
              </p:cNvPr>
              <p:cNvGrpSpPr/>
              <p:nvPr/>
            </p:nvGrpSpPr>
            <p:grpSpPr bwMode="gray">
              <a:xfrm>
                <a:off x="464642" y="1660829"/>
                <a:ext cx="1076996" cy="1450986"/>
                <a:chOff x="798018" y="1348358"/>
                <a:chExt cx="1076996" cy="1450986"/>
              </a:xfrm>
            </p:grpSpPr>
            <p:sp>
              <p:nvSpPr>
                <p:cNvPr id="304" name="Freihandform: Form 303">
                  <a:extLst>
                    <a:ext uri="{FF2B5EF4-FFF2-40B4-BE49-F238E27FC236}">
                      <a16:creationId xmlns:a16="http://schemas.microsoft.com/office/drawing/2014/main" id="{CD648686-E824-4FCB-9314-34629901B1F1}"/>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5" name="Freihandform: Form 304">
                  <a:extLst>
                    <a:ext uri="{FF2B5EF4-FFF2-40B4-BE49-F238E27FC236}">
                      <a16:creationId xmlns:a16="http://schemas.microsoft.com/office/drawing/2014/main" id="{20ECC385-AC02-4CEE-BE6F-DAFC536573D4}"/>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6" name="Freihandform: Form 305">
                  <a:extLst>
                    <a:ext uri="{FF2B5EF4-FFF2-40B4-BE49-F238E27FC236}">
                      <a16:creationId xmlns:a16="http://schemas.microsoft.com/office/drawing/2014/main" id="{0C9F6C78-C8A4-4425-8AFB-3FC3CB1390F4}"/>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7" name="Freihandform: Form 306">
                  <a:extLst>
                    <a:ext uri="{FF2B5EF4-FFF2-40B4-BE49-F238E27FC236}">
                      <a16:creationId xmlns:a16="http://schemas.microsoft.com/office/drawing/2014/main" id="{E073BEA1-D8F6-46BF-9AC1-C2D97CC83224}"/>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8" name="Freihandform: Form 307">
                  <a:extLst>
                    <a:ext uri="{FF2B5EF4-FFF2-40B4-BE49-F238E27FC236}">
                      <a16:creationId xmlns:a16="http://schemas.microsoft.com/office/drawing/2014/main" id="{5F9958BA-5561-4133-8D5A-A70C78CFE196}"/>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9" name="Freihandform: Form 308">
                  <a:extLst>
                    <a:ext uri="{FF2B5EF4-FFF2-40B4-BE49-F238E27FC236}">
                      <a16:creationId xmlns:a16="http://schemas.microsoft.com/office/drawing/2014/main" id="{2C9E37A7-9598-4B54-834E-7218485EB7CA}"/>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0" name="Freihandform: Form 309">
                  <a:extLst>
                    <a:ext uri="{FF2B5EF4-FFF2-40B4-BE49-F238E27FC236}">
                      <a16:creationId xmlns:a16="http://schemas.microsoft.com/office/drawing/2014/main" id="{BF905250-C498-4EDB-B0BE-5F955C910CAD}"/>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03" name="Titel 5">
                <a:extLst>
                  <a:ext uri="{FF2B5EF4-FFF2-40B4-BE49-F238E27FC236}">
                    <a16:creationId xmlns:a16="http://schemas.microsoft.com/office/drawing/2014/main" id="{65143586-8676-488E-A41B-F32C10AA7B47}"/>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sp>
        <p:nvSpPr>
          <p:cNvPr id="2" name="Foliennummernplatzhalter 1">
            <a:extLst>
              <a:ext uri="{FF2B5EF4-FFF2-40B4-BE49-F238E27FC236}">
                <a16:creationId xmlns:a16="http://schemas.microsoft.com/office/drawing/2014/main" id="{FD42A748-2449-4F34-A307-CB3189B10666}"/>
              </a:ext>
            </a:extLst>
          </p:cNvPr>
          <p:cNvSpPr>
            <a:spLocks noGrp="1"/>
          </p:cNvSpPr>
          <p:nvPr>
            <p:ph type="sldNum" sz="quarter" idx="12"/>
          </p:nvPr>
        </p:nvSpPr>
        <p:spPr bwMode="gray"/>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grpSp>
        <p:nvGrpSpPr>
          <p:cNvPr id="219" name="Gruppieren 218">
            <a:extLst>
              <a:ext uri="{FF2B5EF4-FFF2-40B4-BE49-F238E27FC236}">
                <a16:creationId xmlns:a16="http://schemas.microsoft.com/office/drawing/2014/main" id="{CB50A2B5-394A-44F6-B855-506733B5957A}"/>
              </a:ext>
            </a:extLst>
          </p:cNvPr>
          <p:cNvGrpSpPr/>
          <p:nvPr/>
        </p:nvGrpSpPr>
        <p:grpSpPr>
          <a:xfrm>
            <a:off x="200321" y="2555861"/>
            <a:ext cx="11439657" cy="1779302"/>
            <a:chOff x="200321" y="1364661"/>
            <a:chExt cx="11439657" cy="1779302"/>
          </a:xfrm>
        </p:grpSpPr>
        <p:sp>
          <p:nvSpPr>
            <p:cNvPr id="220" name="Freeform 21">
              <a:extLst>
                <a:ext uri="{FF2B5EF4-FFF2-40B4-BE49-F238E27FC236}">
                  <a16:creationId xmlns:a16="http://schemas.microsoft.com/office/drawing/2014/main" id="{AA4F2FC3-0232-463A-BB8E-7E64CA6B941B}"/>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1" name="Freeform 39">
              <a:extLst>
                <a:ext uri="{FF2B5EF4-FFF2-40B4-BE49-F238E27FC236}">
                  <a16:creationId xmlns:a16="http://schemas.microsoft.com/office/drawing/2014/main" id="{2B6B37E8-7F19-4928-AB02-121612337C4D}"/>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22" name="Gruppieren 221">
              <a:extLst>
                <a:ext uri="{FF2B5EF4-FFF2-40B4-BE49-F238E27FC236}">
                  <a16:creationId xmlns:a16="http://schemas.microsoft.com/office/drawing/2014/main" id="{1DA1971C-5085-486B-829B-EE805F58AF8A}"/>
                </a:ext>
              </a:extLst>
            </p:cNvPr>
            <p:cNvGrpSpPr/>
            <p:nvPr/>
          </p:nvGrpSpPr>
          <p:grpSpPr bwMode="gray">
            <a:xfrm>
              <a:off x="9002484" y="1364661"/>
              <a:ext cx="1620000" cy="1777616"/>
              <a:chOff x="9336792" y="1097418"/>
              <a:chExt cx="1620000" cy="1777616"/>
            </a:xfrm>
          </p:grpSpPr>
          <p:sp>
            <p:nvSpPr>
              <p:cNvPr id="282" name="Freeform 17">
                <a:extLst>
                  <a:ext uri="{FF2B5EF4-FFF2-40B4-BE49-F238E27FC236}">
                    <a16:creationId xmlns:a16="http://schemas.microsoft.com/office/drawing/2014/main" id="{2EF5B391-A8A7-4082-A787-AA016188F0EE}"/>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83" name="Freeform 20">
                <a:extLst>
                  <a:ext uri="{FF2B5EF4-FFF2-40B4-BE49-F238E27FC236}">
                    <a16:creationId xmlns:a16="http://schemas.microsoft.com/office/drawing/2014/main" id="{CD7B17A0-2045-4FA3-99DD-57636B9691A1}"/>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84" name="Group 106">
                <a:extLst>
                  <a:ext uri="{FF2B5EF4-FFF2-40B4-BE49-F238E27FC236}">
                    <a16:creationId xmlns:a16="http://schemas.microsoft.com/office/drawing/2014/main" id="{E054219C-35ED-41F5-A435-D2CBCB5F57D6}"/>
                  </a:ext>
                </a:extLst>
              </p:cNvPr>
              <p:cNvGrpSpPr/>
              <p:nvPr/>
            </p:nvGrpSpPr>
            <p:grpSpPr bwMode="gray">
              <a:xfrm>
                <a:off x="10003308" y="2583611"/>
                <a:ext cx="291423" cy="291423"/>
                <a:chOff x="10003308" y="2552167"/>
                <a:chExt cx="291423" cy="291423"/>
              </a:xfrm>
            </p:grpSpPr>
            <p:sp>
              <p:nvSpPr>
                <p:cNvPr id="290" name="Freihandform: Form 289">
                  <a:extLst>
                    <a:ext uri="{FF2B5EF4-FFF2-40B4-BE49-F238E27FC236}">
                      <a16:creationId xmlns:a16="http://schemas.microsoft.com/office/drawing/2014/main" id="{2F46A6F5-22F1-4A26-812C-3196E0A45FA0}"/>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91" name="Freihandform: Form 290">
                  <a:extLst>
                    <a:ext uri="{FF2B5EF4-FFF2-40B4-BE49-F238E27FC236}">
                      <a16:creationId xmlns:a16="http://schemas.microsoft.com/office/drawing/2014/main" id="{76814F46-5F51-4EB3-BF19-AFA982A831E4}"/>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92" name="Freihandform: Form 291">
                  <a:extLst>
                    <a:ext uri="{FF2B5EF4-FFF2-40B4-BE49-F238E27FC236}">
                      <a16:creationId xmlns:a16="http://schemas.microsoft.com/office/drawing/2014/main" id="{FCA52272-89A0-4B8F-84AA-2D70EA8E5EDA}"/>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85" name="Freeform 70">
                <a:extLst>
                  <a:ext uri="{FF2B5EF4-FFF2-40B4-BE49-F238E27FC236}">
                    <a16:creationId xmlns:a16="http://schemas.microsoft.com/office/drawing/2014/main" id="{1F73CAB6-C87D-4B21-8308-E366FDB7F689}"/>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86" name="Titel 5">
                <a:extLst>
                  <a:ext uri="{FF2B5EF4-FFF2-40B4-BE49-F238E27FC236}">
                    <a16:creationId xmlns:a16="http://schemas.microsoft.com/office/drawing/2014/main" id="{4245C16F-1F7E-43E0-8730-D2A8B6C3BF78}"/>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287" name="Gruppieren 286">
                <a:extLst>
                  <a:ext uri="{FF2B5EF4-FFF2-40B4-BE49-F238E27FC236}">
                    <a16:creationId xmlns:a16="http://schemas.microsoft.com/office/drawing/2014/main" id="{8A465184-C8CC-4D94-911A-CE52412889C7}"/>
                  </a:ext>
                </a:extLst>
              </p:cNvPr>
              <p:cNvGrpSpPr/>
              <p:nvPr/>
            </p:nvGrpSpPr>
            <p:grpSpPr bwMode="gray">
              <a:xfrm>
                <a:off x="9973738" y="1690219"/>
                <a:ext cx="339640" cy="402536"/>
                <a:chOff x="11427888" y="1412641"/>
                <a:chExt cx="257175" cy="304800"/>
              </a:xfrm>
            </p:grpSpPr>
            <p:sp>
              <p:nvSpPr>
                <p:cNvPr id="288" name="Freihandform: Form 287">
                  <a:extLst>
                    <a:ext uri="{FF2B5EF4-FFF2-40B4-BE49-F238E27FC236}">
                      <a16:creationId xmlns:a16="http://schemas.microsoft.com/office/drawing/2014/main" id="{D1B0165A-0650-4164-9B18-0320EA964490}"/>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89" name="Freihandform: Form 288">
                  <a:extLst>
                    <a:ext uri="{FF2B5EF4-FFF2-40B4-BE49-F238E27FC236}">
                      <a16:creationId xmlns:a16="http://schemas.microsoft.com/office/drawing/2014/main" id="{0E6E4BEE-5A49-4DDA-8C6C-9E22678C7974}"/>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223" name="Gruppieren 222">
              <a:extLst>
                <a:ext uri="{FF2B5EF4-FFF2-40B4-BE49-F238E27FC236}">
                  <a16:creationId xmlns:a16="http://schemas.microsoft.com/office/drawing/2014/main" id="{CFBE7D13-6CDC-4034-BE69-35CB6888A71D}"/>
                </a:ext>
              </a:extLst>
            </p:cNvPr>
            <p:cNvGrpSpPr/>
            <p:nvPr/>
          </p:nvGrpSpPr>
          <p:grpSpPr>
            <a:xfrm>
              <a:off x="1960754" y="1366347"/>
              <a:ext cx="1620000" cy="1745468"/>
              <a:chOff x="2307432" y="1366347"/>
              <a:chExt cx="1620000" cy="1745468"/>
            </a:xfrm>
          </p:grpSpPr>
          <p:grpSp>
            <p:nvGrpSpPr>
              <p:cNvPr id="272" name="Gruppieren 271">
                <a:extLst>
                  <a:ext uri="{FF2B5EF4-FFF2-40B4-BE49-F238E27FC236}">
                    <a16:creationId xmlns:a16="http://schemas.microsoft.com/office/drawing/2014/main" id="{C5792FE1-04A3-42FF-B982-1A0AA0E62EA6}"/>
                  </a:ext>
                </a:extLst>
              </p:cNvPr>
              <p:cNvGrpSpPr/>
              <p:nvPr/>
            </p:nvGrpSpPr>
            <p:grpSpPr bwMode="gray">
              <a:xfrm>
                <a:off x="2573021" y="1660829"/>
                <a:ext cx="1076996" cy="1450986"/>
                <a:chOff x="2906397" y="1348358"/>
                <a:chExt cx="1076996" cy="1450986"/>
              </a:xfrm>
            </p:grpSpPr>
            <p:sp>
              <p:nvSpPr>
                <p:cNvPr id="274" name="Freihandform: Form 273">
                  <a:extLst>
                    <a:ext uri="{FF2B5EF4-FFF2-40B4-BE49-F238E27FC236}">
                      <a16:creationId xmlns:a16="http://schemas.microsoft.com/office/drawing/2014/main" id="{7AFE5956-72C8-4596-A572-75C126D6D2DE}"/>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75" name="Freihandform: Form 274">
                  <a:extLst>
                    <a:ext uri="{FF2B5EF4-FFF2-40B4-BE49-F238E27FC236}">
                      <a16:creationId xmlns:a16="http://schemas.microsoft.com/office/drawing/2014/main" id="{F9D26B8C-E609-401E-8DD5-6818E71ABA51}"/>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76" name="Freihandform: Form 275">
                  <a:extLst>
                    <a:ext uri="{FF2B5EF4-FFF2-40B4-BE49-F238E27FC236}">
                      <a16:creationId xmlns:a16="http://schemas.microsoft.com/office/drawing/2014/main" id="{70A99B39-89FE-4859-9ADD-A94683AEAD7E}"/>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77" name="Freihandform: Form 276">
                  <a:extLst>
                    <a:ext uri="{FF2B5EF4-FFF2-40B4-BE49-F238E27FC236}">
                      <a16:creationId xmlns:a16="http://schemas.microsoft.com/office/drawing/2014/main" id="{09BC49C1-68B7-4A0B-9D36-7ECE3A26891B}"/>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78" name="Freihandform: Form 277">
                  <a:extLst>
                    <a:ext uri="{FF2B5EF4-FFF2-40B4-BE49-F238E27FC236}">
                      <a16:creationId xmlns:a16="http://schemas.microsoft.com/office/drawing/2014/main" id="{47FE2E59-82A4-4E84-AFD3-261D23F6BD2E}"/>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79" name="Freihandform: Form 278">
                  <a:extLst>
                    <a:ext uri="{FF2B5EF4-FFF2-40B4-BE49-F238E27FC236}">
                      <a16:creationId xmlns:a16="http://schemas.microsoft.com/office/drawing/2014/main" id="{839C0CCE-A073-43A4-B6AD-36F481F80F5A}"/>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80" name="Freihandform: Form 279">
                  <a:extLst>
                    <a:ext uri="{FF2B5EF4-FFF2-40B4-BE49-F238E27FC236}">
                      <a16:creationId xmlns:a16="http://schemas.microsoft.com/office/drawing/2014/main" id="{45C001D6-6580-4978-9CEE-84D471873B8D}"/>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81" name="Freihandform: Form 280">
                  <a:extLst>
                    <a:ext uri="{FF2B5EF4-FFF2-40B4-BE49-F238E27FC236}">
                      <a16:creationId xmlns:a16="http://schemas.microsoft.com/office/drawing/2014/main" id="{30A320A8-1786-483F-B088-7BB544AC3EB9}"/>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73" name="Titel 5">
                <a:extLst>
                  <a:ext uri="{FF2B5EF4-FFF2-40B4-BE49-F238E27FC236}">
                    <a16:creationId xmlns:a16="http://schemas.microsoft.com/office/drawing/2014/main" id="{554165D4-4DE0-489A-B76B-B7582218B1ED}"/>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224" name="Gruppieren 223">
              <a:extLst>
                <a:ext uri="{FF2B5EF4-FFF2-40B4-BE49-F238E27FC236}">
                  <a16:creationId xmlns:a16="http://schemas.microsoft.com/office/drawing/2014/main" id="{3724E9BE-EB11-4CB0-9C3C-74C6C0C383F9}"/>
                </a:ext>
              </a:extLst>
            </p:cNvPr>
            <p:cNvGrpSpPr/>
            <p:nvPr/>
          </p:nvGrpSpPr>
          <p:grpSpPr>
            <a:xfrm>
              <a:off x="3721187" y="1366347"/>
              <a:ext cx="1620000" cy="1777616"/>
              <a:chOff x="4703434" y="1366347"/>
              <a:chExt cx="1620000" cy="1777616"/>
            </a:xfrm>
          </p:grpSpPr>
          <p:grpSp>
            <p:nvGrpSpPr>
              <p:cNvPr id="258" name="Gruppieren 257">
                <a:extLst>
                  <a:ext uri="{FF2B5EF4-FFF2-40B4-BE49-F238E27FC236}">
                    <a16:creationId xmlns:a16="http://schemas.microsoft.com/office/drawing/2014/main" id="{6E08DB26-BDD9-49CE-ACC0-2CCA2D1EB730}"/>
                  </a:ext>
                </a:extLst>
              </p:cNvPr>
              <p:cNvGrpSpPr/>
              <p:nvPr/>
            </p:nvGrpSpPr>
            <p:grpSpPr>
              <a:xfrm>
                <a:off x="4965221" y="1660829"/>
                <a:ext cx="1076996" cy="1483134"/>
                <a:chOff x="4965221" y="1660829"/>
                <a:chExt cx="1076996" cy="1483134"/>
              </a:xfrm>
            </p:grpSpPr>
            <p:sp>
              <p:nvSpPr>
                <p:cNvPr id="260" name="Freihandform: Form 259">
                  <a:extLst>
                    <a:ext uri="{FF2B5EF4-FFF2-40B4-BE49-F238E27FC236}">
                      <a16:creationId xmlns:a16="http://schemas.microsoft.com/office/drawing/2014/main" id="{2391F9BE-728F-44B9-AABD-7C266EA30AD3}"/>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61" name="Freihandform: Form 260">
                  <a:extLst>
                    <a:ext uri="{FF2B5EF4-FFF2-40B4-BE49-F238E27FC236}">
                      <a16:creationId xmlns:a16="http://schemas.microsoft.com/office/drawing/2014/main" id="{F2496652-D75C-402F-982F-91188EB126EA}"/>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62" name="Gruppieren 261">
                  <a:extLst>
                    <a:ext uri="{FF2B5EF4-FFF2-40B4-BE49-F238E27FC236}">
                      <a16:creationId xmlns:a16="http://schemas.microsoft.com/office/drawing/2014/main" id="{9BB1FE75-BF26-4FC9-8C6C-EE530F6799D1}"/>
                    </a:ext>
                  </a:extLst>
                </p:cNvPr>
                <p:cNvGrpSpPr/>
                <p:nvPr/>
              </p:nvGrpSpPr>
              <p:grpSpPr bwMode="gray">
                <a:xfrm>
                  <a:off x="5367763" y="2877882"/>
                  <a:ext cx="266081" cy="266081"/>
                  <a:chOff x="5701139" y="2608953"/>
                  <a:chExt cx="266081" cy="266081"/>
                </a:xfrm>
              </p:grpSpPr>
              <p:sp>
                <p:nvSpPr>
                  <p:cNvPr id="269" name="Freihandform: Form 268">
                    <a:extLst>
                      <a:ext uri="{FF2B5EF4-FFF2-40B4-BE49-F238E27FC236}">
                        <a16:creationId xmlns:a16="http://schemas.microsoft.com/office/drawing/2014/main" id="{285137D6-0298-464B-BB3C-C4F7698CFA6B}"/>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70" name="Freihandform: Form 269">
                    <a:extLst>
                      <a:ext uri="{FF2B5EF4-FFF2-40B4-BE49-F238E27FC236}">
                        <a16:creationId xmlns:a16="http://schemas.microsoft.com/office/drawing/2014/main" id="{C4FFEB96-7C40-4816-8D62-F31663EF5D02}"/>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71" name="Freihandform: Form 270">
                    <a:extLst>
                      <a:ext uri="{FF2B5EF4-FFF2-40B4-BE49-F238E27FC236}">
                        <a16:creationId xmlns:a16="http://schemas.microsoft.com/office/drawing/2014/main" id="{91168E36-7E86-46B1-BF5C-2B3166991AAB}"/>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63" name="Freihandform: Form 262">
                  <a:extLst>
                    <a:ext uri="{FF2B5EF4-FFF2-40B4-BE49-F238E27FC236}">
                      <a16:creationId xmlns:a16="http://schemas.microsoft.com/office/drawing/2014/main" id="{D4CFD437-EF08-4E31-81FD-0EF77FC75794}"/>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64" name="Freihandform: Form 263">
                  <a:extLst>
                    <a:ext uri="{FF2B5EF4-FFF2-40B4-BE49-F238E27FC236}">
                      <a16:creationId xmlns:a16="http://schemas.microsoft.com/office/drawing/2014/main" id="{A26598E3-5987-4830-B30F-F5CCBA2B55E0}"/>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65" name="Freihandform: Form 264">
                  <a:extLst>
                    <a:ext uri="{FF2B5EF4-FFF2-40B4-BE49-F238E27FC236}">
                      <a16:creationId xmlns:a16="http://schemas.microsoft.com/office/drawing/2014/main" id="{EB2C37F5-C9CA-40D2-A24E-2273A219780D}"/>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66" name="Freihandform: Form 265">
                  <a:extLst>
                    <a:ext uri="{FF2B5EF4-FFF2-40B4-BE49-F238E27FC236}">
                      <a16:creationId xmlns:a16="http://schemas.microsoft.com/office/drawing/2014/main" id="{2DE683FF-AB26-4BFB-9F7E-8E64808CD18F}"/>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67" name="Freihandform: Form 266">
                  <a:extLst>
                    <a:ext uri="{FF2B5EF4-FFF2-40B4-BE49-F238E27FC236}">
                      <a16:creationId xmlns:a16="http://schemas.microsoft.com/office/drawing/2014/main" id="{2C4C7A39-B7B3-46C5-8241-8E150F8386E6}"/>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68" name="Freihandform: Form 267">
                  <a:extLst>
                    <a:ext uri="{FF2B5EF4-FFF2-40B4-BE49-F238E27FC236}">
                      <a16:creationId xmlns:a16="http://schemas.microsoft.com/office/drawing/2014/main" id="{1A456C10-0624-4543-B686-68FE58747495}"/>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59" name="Titel 5">
                <a:extLst>
                  <a:ext uri="{FF2B5EF4-FFF2-40B4-BE49-F238E27FC236}">
                    <a16:creationId xmlns:a16="http://schemas.microsoft.com/office/drawing/2014/main" id="{751CA82E-C7A9-4655-A394-2A012C78E4D4}"/>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225" name="Gruppieren 224">
              <a:extLst>
                <a:ext uri="{FF2B5EF4-FFF2-40B4-BE49-F238E27FC236}">
                  <a16:creationId xmlns:a16="http://schemas.microsoft.com/office/drawing/2014/main" id="{C79A61E3-3B4D-4B98-930F-451FFA605B1C}"/>
                </a:ext>
              </a:extLst>
            </p:cNvPr>
            <p:cNvGrpSpPr/>
            <p:nvPr/>
          </p:nvGrpSpPr>
          <p:grpSpPr>
            <a:xfrm>
              <a:off x="5481620" y="1366347"/>
              <a:ext cx="1620000" cy="1777616"/>
              <a:chOff x="6850348" y="1366347"/>
              <a:chExt cx="1620000" cy="1777616"/>
            </a:xfrm>
          </p:grpSpPr>
          <p:grpSp>
            <p:nvGrpSpPr>
              <p:cNvPr id="248" name="Gruppieren 247">
                <a:extLst>
                  <a:ext uri="{FF2B5EF4-FFF2-40B4-BE49-F238E27FC236}">
                    <a16:creationId xmlns:a16="http://schemas.microsoft.com/office/drawing/2014/main" id="{9B5E9397-CA68-4B6F-B598-DF27F1626CD1}"/>
                  </a:ext>
                </a:extLst>
              </p:cNvPr>
              <p:cNvGrpSpPr/>
              <p:nvPr/>
            </p:nvGrpSpPr>
            <p:grpSpPr>
              <a:xfrm>
                <a:off x="6989937" y="1486829"/>
                <a:ext cx="1343078" cy="1657134"/>
                <a:chOff x="6989937" y="1486829"/>
                <a:chExt cx="1343078" cy="1657134"/>
              </a:xfrm>
            </p:grpSpPr>
            <p:sp>
              <p:nvSpPr>
                <p:cNvPr id="250" name="Freihandform: Form 249">
                  <a:extLst>
                    <a:ext uri="{FF2B5EF4-FFF2-40B4-BE49-F238E27FC236}">
                      <a16:creationId xmlns:a16="http://schemas.microsoft.com/office/drawing/2014/main" id="{3A3865B0-0F68-44AA-818B-1EA45EC1D277}"/>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51" name="Freihandform: Form 250">
                  <a:extLst>
                    <a:ext uri="{FF2B5EF4-FFF2-40B4-BE49-F238E27FC236}">
                      <a16:creationId xmlns:a16="http://schemas.microsoft.com/office/drawing/2014/main" id="{F9897CAD-C413-4A1B-B420-E07D8C2DD028}"/>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52" name="Gruppieren 251">
                  <a:extLst>
                    <a:ext uri="{FF2B5EF4-FFF2-40B4-BE49-F238E27FC236}">
                      <a16:creationId xmlns:a16="http://schemas.microsoft.com/office/drawing/2014/main" id="{C0972F5F-B979-448E-9178-69758287BB6B}"/>
                    </a:ext>
                  </a:extLst>
                </p:cNvPr>
                <p:cNvGrpSpPr/>
                <p:nvPr/>
              </p:nvGrpSpPr>
              <p:grpSpPr bwMode="gray">
                <a:xfrm>
                  <a:off x="7509895" y="2852540"/>
                  <a:ext cx="291423" cy="291423"/>
                  <a:chOff x="7843271" y="2552755"/>
                  <a:chExt cx="291423" cy="291423"/>
                </a:xfrm>
              </p:grpSpPr>
              <p:sp>
                <p:nvSpPr>
                  <p:cNvPr id="255" name="Freihandform: Form 254">
                    <a:extLst>
                      <a:ext uri="{FF2B5EF4-FFF2-40B4-BE49-F238E27FC236}">
                        <a16:creationId xmlns:a16="http://schemas.microsoft.com/office/drawing/2014/main" id="{68F76D99-5122-48F7-9167-5D32FB3F588A}"/>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56" name="Freihandform: Form 255">
                    <a:extLst>
                      <a:ext uri="{FF2B5EF4-FFF2-40B4-BE49-F238E27FC236}">
                        <a16:creationId xmlns:a16="http://schemas.microsoft.com/office/drawing/2014/main" id="{7EE48DCD-75FE-4D48-ACD6-2C6279D5E4DB}"/>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57" name="Freihandform: Form 256">
                    <a:extLst>
                      <a:ext uri="{FF2B5EF4-FFF2-40B4-BE49-F238E27FC236}">
                        <a16:creationId xmlns:a16="http://schemas.microsoft.com/office/drawing/2014/main" id="{43309DB9-76D4-4C1C-ADBC-ACA7DC298895}"/>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53" name="Freihandform: Form 252">
                  <a:extLst>
                    <a:ext uri="{FF2B5EF4-FFF2-40B4-BE49-F238E27FC236}">
                      <a16:creationId xmlns:a16="http://schemas.microsoft.com/office/drawing/2014/main" id="{45168F66-2CAE-40DC-99ED-6D1F59A35C4C}"/>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54" name="Freihandform: Form 253">
                  <a:extLst>
                    <a:ext uri="{FF2B5EF4-FFF2-40B4-BE49-F238E27FC236}">
                      <a16:creationId xmlns:a16="http://schemas.microsoft.com/office/drawing/2014/main" id="{FF74D172-CD0F-442F-97D0-DC1F6EBB7EDE}"/>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49" name="Titel 5">
                <a:extLst>
                  <a:ext uri="{FF2B5EF4-FFF2-40B4-BE49-F238E27FC236}">
                    <a16:creationId xmlns:a16="http://schemas.microsoft.com/office/drawing/2014/main" id="{FC1513F0-BD7E-45F8-80F8-F3E62B0B8C98}"/>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226" name="Gruppieren 225">
              <a:extLst>
                <a:ext uri="{FF2B5EF4-FFF2-40B4-BE49-F238E27FC236}">
                  <a16:creationId xmlns:a16="http://schemas.microsoft.com/office/drawing/2014/main" id="{2BC4DEED-37EB-49CE-B0AC-20A13DB691B8}"/>
                </a:ext>
              </a:extLst>
            </p:cNvPr>
            <p:cNvGrpSpPr/>
            <p:nvPr/>
          </p:nvGrpSpPr>
          <p:grpSpPr>
            <a:xfrm>
              <a:off x="7242053" y="1366347"/>
              <a:ext cx="1620000" cy="1775930"/>
              <a:chOff x="8997423" y="1366347"/>
              <a:chExt cx="1620000" cy="1775930"/>
            </a:xfrm>
          </p:grpSpPr>
          <p:sp>
            <p:nvSpPr>
              <p:cNvPr id="237" name="Titel 5">
                <a:extLst>
                  <a:ext uri="{FF2B5EF4-FFF2-40B4-BE49-F238E27FC236}">
                    <a16:creationId xmlns:a16="http://schemas.microsoft.com/office/drawing/2014/main" id="{5975E371-C011-474B-B22E-3244B0F0CD69}"/>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238" name="Gruppieren 237">
                <a:extLst>
                  <a:ext uri="{FF2B5EF4-FFF2-40B4-BE49-F238E27FC236}">
                    <a16:creationId xmlns:a16="http://schemas.microsoft.com/office/drawing/2014/main" id="{1F1E7ED2-8158-427A-9D23-94E61091A625}"/>
                  </a:ext>
                </a:extLst>
              </p:cNvPr>
              <p:cNvGrpSpPr/>
              <p:nvPr/>
            </p:nvGrpSpPr>
            <p:grpSpPr>
              <a:xfrm>
                <a:off x="9146852" y="1484935"/>
                <a:ext cx="1343078" cy="1657342"/>
                <a:chOff x="9146852" y="1484935"/>
                <a:chExt cx="1343078" cy="1657342"/>
              </a:xfrm>
            </p:grpSpPr>
            <p:sp>
              <p:nvSpPr>
                <p:cNvPr id="239" name="Freeform 17">
                  <a:extLst>
                    <a:ext uri="{FF2B5EF4-FFF2-40B4-BE49-F238E27FC236}">
                      <a16:creationId xmlns:a16="http://schemas.microsoft.com/office/drawing/2014/main" id="{002B2C00-AFFD-4DD5-84AC-6E07086C11BE}"/>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0" name="Freeform 20">
                  <a:extLst>
                    <a:ext uri="{FF2B5EF4-FFF2-40B4-BE49-F238E27FC236}">
                      <a16:creationId xmlns:a16="http://schemas.microsoft.com/office/drawing/2014/main" id="{21331B08-9776-4521-9C65-BEF61597FBFD}"/>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1" name="Freeform 70">
                  <a:extLst>
                    <a:ext uri="{FF2B5EF4-FFF2-40B4-BE49-F238E27FC236}">
                      <a16:creationId xmlns:a16="http://schemas.microsoft.com/office/drawing/2014/main" id="{2FBBCFA9-922C-4B8D-B3A4-147CF3D682C3}"/>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2" name="Freihandform: Form 241">
                  <a:extLst>
                    <a:ext uri="{FF2B5EF4-FFF2-40B4-BE49-F238E27FC236}">
                      <a16:creationId xmlns:a16="http://schemas.microsoft.com/office/drawing/2014/main" id="{600B42AF-C8BE-465F-BA52-863642164DB1}"/>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3" name="Freihandform: Form 242">
                  <a:extLst>
                    <a:ext uri="{FF2B5EF4-FFF2-40B4-BE49-F238E27FC236}">
                      <a16:creationId xmlns:a16="http://schemas.microsoft.com/office/drawing/2014/main" id="{7ED620E7-4E92-42A1-8030-2288CA310770}"/>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44" name="Gruppieren 243">
                  <a:extLst>
                    <a:ext uri="{FF2B5EF4-FFF2-40B4-BE49-F238E27FC236}">
                      <a16:creationId xmlns:a16="http://schemas.microsoft.com/office/drawing/2014/main" id="{F1AE0D16-9686-4992-89F4-B43490222C2C}"/>
                    </a:ext>
                  </a:extLst>
                </p:cNvPr>
                <p:cNvGrpSpPr/>
                <p:nvPr/>
              </p:nvGrpSpPr>
              <p:grpSpPr bwMode="gray">
                <a:xfrm>
                  <a:off x="9669000" y="2850854"/>
                  <a:ext cx="291423" cy="291423"/>
                  <a:chOff x="9669000" y="2850854"/>
                  <a:chExt cx="291423" cy="291423"/>
                </a:xfrm>
              </p:grpSpPr>
              <p:sp>
                <p:nvSpPr>
                  <p:cNvPr id="245" name="Freihandform: Form 244">
                    <a:extLst>
                      <a:ext uri="{FF2B5EF4-FFF2-40B4-BE49-F238E27FC236}">
                        <a16:creationId xmlns:a16="http://schemas.microsoft.com/office/drawing/2014/main" id="{91470DA6-0EF6-4342-9A6A-0B576603CDBF}"/>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6" name="Freihandform: Form 245">
                    <a:extLst>
                      <a:ext uri="{FF2B5EF4-FFF2-40B4-BE49-F238E27FC236}">
                        <a16:creationId xmlns:a16="http://schemas.microsoft.com/office/drawing/2014/main" id="{8315C6D4-9BEB-4A2B-A0EE-EACFD0608C63}"/>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7" name="Freihandform: Form 246">
                    <a:extLst>
                      <a:ext uri="{FF2B5EF4-FFF2-40B4-BE49-F238E27FC236}">
                        <a16:creationId xmlns:a16="http://schemas.microsoft.com/office/drawing/2014/main" id="{7A0515F0-0B05-4EC3-B7BA-0EEB139D1ED8}"/>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227" name="Gruppieren 226">
              <a:extLst>
                <a:ext uri="{FF2B5EF4-FFF2-40B4-BE49-F238E27FC236}">
                  <a16:creationId xmlns:a16="http://schemas.microsoft.com/office/drawing/2014/main" id="{5CFBF3DB-28DB-4CEF-B26C-ABD20368253F}"/>
                </a:ext>
              </a:extLst>
            </p:cNvPr>
            <p:cNvGrpSpPr/>
            <p:nvPr/>
          </p:nvGrpSpPr>
          <p:grpSpPr>
            <a:xfrm>
              <a:off x="200321" y="1364661"/>
              <a:ext cx="1620000" cy="1747154"/>
              <a:chOff x="200321" y="1364661"/>
              <a:chExt cx="1620000" cy="1747154"/>
            </a:xfrm>
          </p:grpSpPr>
          <p:grpSp>
            <p:nvGrpSpPr>
              <p:cNvPr id="228" name="Gruppieren 227">
                <a:extLst>
                  <a:ext uri="{FF2B5EF4-FFF2-40B4-BE49-F238E27FC236}">
                    <a16:creationId xmlns:a16="http://schemas.microsoft.com/office/drawing/2014/main" id="{FB2C8D42-6F13-4502-BA8E-06BFFCD110A3}"/>
                  </a:ext>
                </a:extLst>
              </p:cNvPr>
              <p:cNvGrpSpPr/>
              <p:nvPr/>
            </p:nvGrpSpPr>
            <p:grpSpPr bwMode="gray">
              <a:xfrm>
                <a:off x="464642" y="1660829"/>
                <a:ext cx="1076996" cy="1450986"/>
                <a:chOff x="798018" y="1348358"/>
                <a:chExt cx="1076996" cy="1450986"/>
              </a:xfrm>
            </p:grpSpPr>
            <p:sp>
              <p:nvSpPr>
                <p:cNvPr id="230" name="Freihandform: Form 229">
                  <a:extLst>
                    <a:ext uri="{FF2B5EF4-FFF2-40B4-BE49-F238E27FC236}">
                      <a16:creationId xmlns:a16="http://schemas.microsoft.com/office/drawing/2014/main" id="{2D479459-80E1-4D3D-8692-72E48E47EAE5}"/>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1" name="Freihandform: Form 230">
                  <a:extLst>
                    <a:ext uri="{FF2B5EF4-FFF2-40B4-BE49-F238E27FC236}">
                      <a16:creationId xmlns:a16="http://schemas.microsoft.com/office/drawing/2014/main" id="{6148E236-7EBB-4341-9C73-B8DEB1E0D4FF}"/>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2" name="Freihandform: Form 231">
                  <a:extLst>
                    <a:ext uri="{FF2B5EF4-FFF2-40B4-BE49-F238E27FC236}">
                      <a16:creationId xmlns:a16="http://schemas.microsoft.com/office/drawing/2014/main" id="{746D8B62-5D6F-4B24-9BDA-34A5B48BCD2F}"/>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3" name="Freihandform: Form 232">
                  <a:extLst>
                    <a:ext uri="{FF2B5EF4-FFF2-40B4-BE49-F238E27FC236}">
                      <a16:creationId xmlns:a16="http://schemas.microsoft.com/office/drawing/2014/main" id="{E02E86E0-1679-4279-90F7-E351E0CAE2AE}"/>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4" name="Freihandform: Form 233">
                  <a:extLst>
                    <a:ext uri="{FF2B5EF4-FFF2-40B4-BE49-F238E27FC236}">
                      <a16:creationId xmlns:a16="http://schemas.microsoft.com/office/drawing/2014/main" id="{E03B7D19-C5C9-4418-96C9-5B6C40B46BFD}"/>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5" name="Freihandform: Form 234">
                  <a:extLst>
                    <a:ext uri="{FF2B5EF4-FFF2-40B4-BE49-F238E27FC236}">
                      <a16:creationId xmlns:a16="http://schemas.microsoft.com/office/drawing/2014/main" id="{B1339E94-DCDE-4235-B1D4-C8F842560DD7}"/>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36" name="Freihandform: Form 235">
                  <a:extLst>
                    <a:ext uri="{FF2B5EF4-FFF2-40B4-BE49-F238E27FC236}">
                      <a16:creationId xmlns:a16="http://schemas.microsoft.com/office/drawing/2014/main" id="{A3477860-BE5E-44C0-A861-C1ADD591061D}"/>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29" name="Titel 5">
                <a:extLst>
                  <a:ext uri="{FF2B5EF4-FFF2-40B4-BE49-F238E27FC236}">
                    <a16:creationId xmlns:a16="http://schemas.microsoft.com/office/drawing/2014/main" id="{72E43219-4062-4271-80D3-257D915A3459}"/>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spTree>
    <p:custDataLst>
      <p:tags r:id="rId1"/>
    </p:custDataLst>
    <p:extLst>
      <p:ext uri="{BB962C8B-B14F-4D97-AF65-F5344CB8AC3E}">
        <p14:creationId xmlns:p14="http://schemas.microsoft.com/office/powerpoint/2010/main" val="2230547185"/>
      </p:ext>
    </p:extLst>
  </p:cSld>
  <p:clrMapOvr>
    <a:masterClrMapping/>
  </p:clrMapOvr>
  <mc:AlternateContent xmlns:mc="http://schemas.openxmlformats.org/markup-compatibility/2006" xmlns:p14="http://schemas.microsoft.com/office/powerpoint/2010/main">
    <mc:Choice Requires="p14">
      <p:transition spd="slow" p14:dur="2000" advClick="0" advTm="2351"/>
    </mc:Choice>
    <mc:Fallback xmlns="">
      <p:transition spd="slow" advClick="0" advTm="235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250"/>
                                  </p:stCondLst>
                                  <p:childTnLst>
                                    <p:set>
                                      <p:cBhvr>
                                        <p:cTn id="6" dur="1" fill="hold">
                                          <p:stCondLst>
                                            <p:cond delay="0"/>
                                          </p:stCondLst>
                                        </p:cTn>
                                        <p:tgtEl>
                                          <p:spTgt spid="219"/>
                                        </p:tgtEl>
                                        <p:attrNameLst>
                                          <p:attrName>style.visibility</p:attrName>
                                        </p:attrNameLst>
                                      </p:cBhvr>
                                      <p:to>
                                        <p:strVal val="visible"/>
                                      </p:to>
                                    </p:set>
                                    <p:animEffect transition="in" filter="fade">
                                      <p:cBhvr>
                                        <p:cTn id="7" dur="500"/>
                                        <p:tgtEl>
                                          <p:spTgt spid="219"/>
                                        </p:tgtEl>
                                      </p:cBhvr>
                                    </p:animEffect>
                                  </p:childTnLst>
                                </p:cTn>
                              </p:par>
                              <p:par>
                                <p:cTn id="8" presetID="10" presetClass="exit" presetSubtype="0" fill="hold" nodeType="withEffect">
                                  <p:stCondLst>
                                    <p:cond delay="250"/>
                                  </p:stCondLst>
                                  <p:childTnLst>
                                    <p:animEffect transition="out" filter="fade">
                                      <p:cBhvr>
                                        <p:cTn id="9" dur="500"/>
                                        <p:tgtEl>
                                          <p:spTgt spid="293"/>
                                        </p:tgtEl>
                                      </p:cBhvr>
                                    </p:animEffect>
                                    <p:set>
                                      <p:cBhvr>
                                        <p:cTn id="10" dur="1" fill="hold">
                                          <p:stCondLst>
                                            <p:cond delay="499"/>
                                          </p:stCondLst>
                                        </p:cTn>
                                        <p:tgtEl>
                                          <p:spTgt spid="29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6529B9-72EC-1948-A748-B4838054206A}"/>
              </a:ext>
            </a:extLst>
          </p:cNvPr>
          <p:cNvSpPr>
            <a:spLocks noGrp="1"/>
          </p:cNvSpPr>
          <p:nvPr>
            <p:ph type="ctrTitle"/>
          </p:nvPr>
        </p:nvSpPr>
        <p:spPr/>
        <p:txBody>
          <a:bodyPr/>
          <a:lstStyle/>
          <a:p>
            <a:r>
              <a:rPr lang="en-US" dirty="0"/>
              <a:t>Speaker intro</a:t>
            </a:r>
            <a:br>
              <a:rPr lang="en-US" dirty="0"/>
            </a:br>
            <a:endParaRPr lang="en-US" dirty="0"/>
          </a:p>
        </p:txBody>
      </p:sp>
      <p:sp>
        <p:nvSpPr>
          <p:cNvPr id="8" name="Text Placeholder 7">
            <a:extLst>
              <a:ext uri="{FF2B5EF4-FFF2-40B4-BE49-F238E27FC236}">
                <a16:creationId xmlns:a16="http://schemas.microsoft.com/office/drawing/2014/main" id="{1B8D3CAD-C1BC-A84F-8F72-AAB4BE2A619D}"/>
              </a:ext>
            </a:extLst>
          </p:cNvPr>
          <p:cNvSpPr>
            <a:spLocks noGrp="1"/>
          </p:cNvSpPr>
          <p:nvPr>
            <p:ph type="subTitle" idx="1"/>
          </p:nvPr>
        </p:nvSpPr>
        <p:spPr>
          <a:xfrm>
            <a:off x="495300" y="2466109"/>
            <a:ext cx="5009322" cy="2539999"/>
          </a:xfrm>
        </p:spPr>
        <p:txBody>
          <a:bodyPr vert="horz" lIns="0" tIns="0" rIns="0" bIns="0" rtlCol="0" anchor="t">
            <a:noAutofit/>
          </a:bodyPr>
          <a:lstStyle/>
          <a:p>
            <a:r>
              <a:rPr lang="en-US" b="1" dirty="0">
                <a:solidFill>
                  <a:schemeClr val="bg1"/>
                </a:solidFill>
                <a:cs typeface="Arial"/>
              </a:rPr>
              <a:t>Patty Hall</a:t>
            </a:r>
            <a:r>
              <a:rPr lang="en-US" dirty="0">
                <a:solidFill>
                  <a:schemeClr val="bg1"/>
                </a:solidFill>
                <a:cs typeface="Arial"/>
              </a:rPr>
              <a:t> is the </a:t>
            </a:r>
            <a:r>
              <a:rPr lang="en-US" b="1" dirty="0">
                <a:solidFill>
                  <a:schemeClr val="bg1"/>
                </a:solidFill>
                <a:cs typeface="Arial"/>
              </a:rPr>
              <a:t>Electrical Channel Sales Leader covering the US and Canada</a:t>
            </a:r>
            <a:r>
              <a:rPr lang="en-US" dirty="0">
                <a:solidFill>
                  <a:schemeClr val="bg1"/>
                </a:solidFill>
                <a:cs typeface="Arial"/>
              </a:rPr>
              <a:t>.  In this position, Patty is dedicated to driving sales of HBT BMS products through the Electrical channel and increasing sales of E-MON products through the Trade channel.  She leads the electrical sales leaders and their network of manufacturer representatives</a:t>
            </a:r>
            <a:r>
              <a:rPr lang="en-US" dirty="0">
                <a:cs typeface="Arial"/>
              </a:rPr>
              <a:t> reps. </a:t>
            </a:r>
            <a:endParaRPr lang="en-US" dirty="0"/>
          </a:p>
        </p:txBody>
      </p:sp>
      <p:sp>
        <p:nvSpPr>
          <p:cNvPr id="4" name="Slide Number Placeholder 3">
            <a:extLst>
              <a:ext uri="{FF2B5EF4-FFF2-40B4-BE49-F238E27FC236}">
                <a16:creationId xmlns:a16="http://schemas.microsoft.com/office/drawing/2014/main" id="{75FDD973-BD5D-C549-B396-123591A12DFE}"/>
              </a:ext>
            </a:extLst>
          </p:cNvPr>
          <p:cNvSpPr>
            <a:spLocks noGrp="1"/>
          </p:cNvSpPr>
          <p:nvPr>
            <p:ph type="sldNum" sz="quarter" idx="4294967295"/>
          </p:nvPr>
        </p:nvSpPr>
        <p:spPr>
          <a:xfrm>
            <a:off x="11407775" y="6467475"/>
            <a:ext cx="784225" cy="390525"/>
          </a:xfrm>
        </p:spPr>
        <p:txBody>
          <a:bodyPr/>
          <a:lstStyle/>
          <a:p>
            <a:pPr lvl="0"/>
            <a:fld id="{7B94EC18-1D2B-4535-B738-0E53AFE26620}" type="slidenum">
              <a:rPr lang="en-US" noProof="0" smtClean="0"/>
              <a:pPr lvl="0"/>
              <a:t>1</a:t>
            </a:fld>
            <a:endParaRPr lang="en-US" noProof="0"/>
          </a:p>
        </p:txBody>
      </p:sp>
      <p:pic>
        <p:nvPicPr>
          <p:cNvPr id="5" name="Picture 5" descr="A person wearing a hat and smiling at the camera&#10;&#10;Description automatically generated">
            <a:extLst>
              <a:ext uri="{FF2B5EF4-FFF2-40B4-BE49-F238E27FC236}">
                <a16:creationId xmlns:a16="http://schemas.microsoft.com/office/drawing/2014/main" id="{7F0A9401-FF84-4CAC-8009-E7B6F0CC87C4}"/>
              </a:ext>
            </a:extLst>
          </p:cNvPr>
          <p:cNvPicPr>
            <a:picLocks noChangeAspect="1"/>
          </p:cNvPicPr>
          <p:nvPr/>
        </p:nvPicPr>
        <p:blipFill>
          <a:blip r:embed="rId3"/>
          <a:stretch>
            <a:fillRect/>
          </a:stretch>
        </p:blipFill>
        <p:spPr>
          <a:xfrm>
            <a:off x="7435273" y="1323561"/>
            <a:ext cx="3372678" cy="3372678"/>
          </a:xfrm>
          <a:prstGeom prst="rect">
            <a:avLst/>
          </a:prstGeom>
        </p:spPr>
      </p:pic>
    </p:spTree>
    <p:extLst>
      <p:ext uri="{BB962C8B-B14F-4D97-AF65-F5344CB8AC3E}">
        <p14:creationId xmlns:p14="http://schemas.microsoft.com/office/powerpoint/2010/main" val="269371188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monitor, side, wire, small&#10;&#10;Description automatically generated">
            <a:extLst>
              <a:ext uri="{FF2B5EF4-FFF2-40B4-BE49-F238E27FC236}">
                <a16:creationId xmlns:a16="http://schemas.microsoft.com/office/drawing/2014/main" id="{9E8B6409-6166-43B6-951E-B9EE867174A0}"/>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2856824" y="2071779"/>
            <a:ext cx="1605871" cy="3862451"/>
          </a:xfrm>
          <a:prstGeom prst="rect">
            <a:avLst/>
          </a:prstGeom>
        </p:spPr>
      </p:pic>
      <p:pic>
        <p:nvPicPr>
          <p:cNvPr id="5" name="Grafik 4">
            <a:extLst>
              <a:ext uri="{FF2B5EF4-FFF2-40B4-BE49-F238E27FC236}">
                <a16:creationId xmlns:a16="http://schemas.microsoft.com/office/drawing/2014/main" id="{72BFF854-AA6E-4250-99E1-0ADDB4BAC5A6}"/>
              </a:ext>
            </a:extLst>
          </p:cNvPr>
          <p:cNvPicPr>
            <a:picLocks noChangeAspect="1"/>
          </p:cNvPicPr>
          <p:nvPr/>
        </p:nvPicPr>
        <p:blipFill>
          <a:blip r:embed="rId5"/>
          <a:stretch>
            <a:fillRect/>
          </a:stretch>
        </p:blipFill>
        <p:spPr>
          <a:xfrm>
            <a:off x="10806168" y="461576"/>
            <a:ext cx="993734" cy="1170533"/>
          </a:xfrm>
          <a:prstGeom prst="rect">
            <a:avLst/>
          </a:prstGeom>
        </p:spPr>
      </p:pic>
      <p:sp>
        <p:nvSpPr>
          <p:cNvPr id="96" name="Inhaltsplatzhalter 4">
            <a:extLst>
              <a:ext uri="{FF2B5EF4-FFF2-40B4-BE49-F238E27FC236}">
                <a16:creationId xmlns:a16="http://schemas.microsoft.com/office/drawing/2014/main" id="{9C429723-36C5-4DA9-BB3C-E5E0A5E4634F}"/>
              </a:ext>
            </a:extLst>
          </p:cNvPr>
          <p:cNvSpPr txBox="1">
            <a:spLocks/>
          </p:cNvSpPr>
          <p:nvPr/>
        </p:nvSpPr>
        <p:spPr bwMode="gray">
          <a:xfrm>
            <a:off x="495300" y="1446405"/>
            <a:ext cx="3853270" cy="372390"/>
          </a:xfrm>
          <a:prstGeom prst="rect">
            <a:avLst/>
          </a:prstGeom>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all" spc="0" normalizeH="0" baseline="0" noProof="0">
                <a:ln>
                  <a:noFill/>
                </a:ln>
                <a:solidFill>
                  <a:prstClr val="black"/>
                </a:solidFill>
                <a:effectLst/>
                <a:uLnTx/>
                <a:uFillTx/>
                <a:latin typeface="Honeywell Sans"/>
                <a:ea typeface="+mn-ea"/>
                <a:cs typeface="+mn-cs"/>
              </a:rPr>
              <a:t>ACCURATE STATUS DISPLAY</a:t>
            </a:r>
          </a:p>
        </p:txBody>
      </p:sp>
      <p:grpSp>
        <p:nvGrpSpPr>
          <p:cNvPr id="245" name="Gruppieren 244">
            <a:extLst>
              <a:ext uri="{FF2B5EF4-FFF2-40B4-BE49-F238E27FC236}">
                <a16:creationId xmlns:a16="http://schemas.microsoft.com/office/drawing/2014/main" id="{CBC660E5-86B2-4AC2-914C-21B06D70152D}"/>
              </a:ext>
            </a:extLst>
          </p:cNvPr>
          <p:cNvGrpSpPr/>
          <p:nvPr/>
        </p:nvGrpSpPr>
        <p:grpSpPr bwMode="gray">
          <a:xfrm>
            <a:off x="7071724" y="2071779"/>
            <a:ext cx="262278" cy="286123"/>
            <a:chOff x="4786312" y="2000250"/>
            <a:chExt cx="2619352" cy="2857500"/>
          </a:xfrm>
        </p:grpSpPr>
        <p:sp>
          <p:nvSpPr>
            <p:cNvPr id="254" name="Freihandform: Form 253">
              <a:extLst>
                <a:ext uri="{FF2B5EF4-FFF2-40B4-BE49-F238E27FC236}">
                  <a16:creationId xmlns:a16="http://schemas.microsoft.com/office/drawing/2014/main" id="{B668C5A3-3775-477A-B2B0-07FF615E1EE8}"/>
                </a:ext>
              </a:extLst>
            </p:cNvPr>
            <p:cNvSpPr/>
            <p:nvPr/>
          </p:nvSpPr>
          <p:spPr bwMode="gray">
            <a:xfrm>
              <a:off x="5493067" y="4397692"/>
              <a:ext cx="180975" cy="180975"/>
            </a:xfrm>
            <a:custGeom>
              <a:avLst/>
              <a:gdLst>
                <a:gd name="connsiteX0" fmla="*/ 92393 w 180975"/>
                <a:gd name="connsiteY0" fmla="*/ 184785 h 180975"/>
                <a:gd name="connsiteX1" fmla="*/ 184785 w 180975"/>
                <a:gd name="connsiteY1" fmla="*/ 92392 h 180975"/>
                <a:gd name="connsiteX2" fmla="*/ 92393 w 180975"/>
                <a:gd name="connsiteY2" fmla="*/ 0 h 180975"/>
                <a:gd name="connsiteX3" fmla="*/ 0 w 180975"/>
                <a:gd name="connsiteY3" fmla="*/ 92392 h 180975"/>
                <a:gd name="connsiteX4" fmla="*/ 92393 w 180975"/>
                <a:gd name="connsiteY4" fmla="*/ 184785 h 1809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0975" h="180975">
                  <a:moveTo>
                    <a:pt x="92393" y="184785"/>
                  </a:moveTo>
                  <a:cubicBezTo>
                    <a:pt x="142875" y="184785"/>
                    <a:pt x="184785" y="143827"/>
                    <a:pt x="184785" y="92392"/>
                  </a:cubicBezTo>
                  <a:cubicBezTo>
                    <a:pt x="184785" y="41910"/>
                    <a:pt x="143828" y="0"/>
                    <a:pt x="92393" y="0"/>
                  </a:cubicBezTo>
                  <a:cubicBezTo>
                    <a:pt x="41910" y="0"/>
                    <a:pt x="0" y="40958"/>
                    <a:pt x="0" y="92392"/>
                  </a:cubicBezTo>
                  <a:cubicBezTo>
                    <a:pt x="0" y="143827"/>
                    <a:pt x="40958" y="184785"/>
                    <a:pt x="92393" y="184785"/>
                  </a:cubicBez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55" name="Freihandform: Form 254">
              <a:extLst>
                <a:ext uri="{FF2B5EF4-FFF2-40B4-BE49-F238E27FC236}">
                  <a16:creationId xmlns:a16="http://schemas.microsoft.com/office/drawing/2014/main" id="{14128E4F-3FFC-493E-AE03-1072EA574407}"/>
                </a:ext>
              </a:extLst>
            </p:cNvPr>
            <p:cNvSpPr/>
            <p:nvPr/>
          </p:nvSpPr>
          <p:spPr bwMode="gray">
            <a:xfrm>
              <a:off x="5449980" y="2285524"/>
              <a:ext cx="257175" cy="104775"/>
            </a:xfrm>
            <a:custGeom>
              <a:avLst/>
              <a:gdLst>
                <a:gd name="connsiteX0" fmla="*/ 209774 w 257175"/>
                <a:gd name="connsiteY0" fmla="*/ 1429 h 104775"/>
                <a:gd name="connsiteX1" fmla="*/ 57374 w 257175"/>
                <a:gd name="connsiteY1" fmla="*/ 1429 h 104775"/>
                <a:gd name="connsiteX2" fmla="*/ 224 w 257175"/>
                <a:gd name="connsiteY2" fmla="*/ 56674 h 104775"/>
                <a:gd name="connsiteX3" fmla="*/ 57374 w 257175"/>
                <a:gd name="connsiteY3" fmla="*/ 108109 h 104775"/>
                <a:gd name="connsiteX4" fmla="*/ 131669 w 257175"/>
                <a:gd name="connsiteY4" fmla="*/ 108109 h 104775"/>
                <a:gd name="connsiteX5" fmla="*/ 202154 w 257175"/>
                <a:gd name="connsiteY5" fmla="*/ 108109 h 104775"/>
                <a:gd name="connsiteX6" fmla="*/ 209774 w 257175"/>
                <a:gd name="connsiteY6" fmla="*/ 108109 h 104775"/>
                <a:gd name="connsiteX7" fmla="*/ 264067 w 257175"/>
                <a:gd name="connsiteY7" fmla="*/ 54769 h 104775"/>
                <a:gd name="connsiteX8" fmla="*/ 209774 w 257175"/>
                <a:gd name="connsiteY8" fmla="*/ 1429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57175" h="104775">
                  <a:moveTo>
                    <a:pt x="209774" y="1429"/>
                  </a:moveTo>
                  <a:cubicBezTo>
                    <a:pt x="159292" y="-476"/>
                    <a:pt x="108809" y="-476"/>
                    <a:pt x="57374" y="1429"/>
                  </a:cubicBezTo>
                  <a:cubicBezTo>
                    <a:pt x="22132" y="2381"/>
                    <a:pt x="-2633" y="27146"/>
                    <a:pt x="224" y="56674"/>
                  </a:cubicBezTo>
                  <a:cubicBezTo>
                    <a:pt x="4034" y="90011"/>
                    <a:pt x="24037" y="107156"/>
                    <a:pt x="57374" y="108109"/>
                  </a:cubicBezTo>
                  <a:cubicBezTo>
                    <a:pt x="82139" y="108109"/>
                    <a:pt x="106904" y="108109"/>
                    <a:pt x="131669" y="108109"/>
                  </a:cubicBezTo>
                  <a:cubicBezTo>
                    <a:pt x="155482" y="108109"/>
                    <a:pt x="178342" y="108109"/>
                    <a:pt x="202154" y="108109"/>
                  </a:cubicBezTo>
                  <a:cubicBezTo>
                    <a:pt x="205012" y="108109"/>
                    <a:pt x="206917" y="108109"/>
                    <a:pt x="209774" y="108109"/>
                  </a:cubicBezTo>
                  <a:cubicBezTo>
                    <a:pt x="244064" y="105251"/>
                    <a:pt x="264067" y="86201"/>
                    <a:pt x="264067" y="54769"/>
                  </a:cubicBezTo>
                  <a:cubicBezTo>
                    <a:pt x="264067" y="19526"/>
                    <a:pt x="242159" y="3334"/>
                    <a:pt x="209774" y="1429"/>
                  </a:cubicBez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56" name="Freihandform: Form 255">
              <a:extLst>
                <a:ext uri="{FF2B5EF4-FFF2-40B4-BE49-F238E27FC236}">
                  <a16:creationId xmlns:a16="http://schemas.microsoft.com/office/drawing/2014/main" id="{A9259D9E-28D4-4FF1-AF87-9C7A56E5C0A4}"/>
                </a:ext>
              </a:extLst>
            </p:cNvPr>
            <p:cNvSpPr/>
            <p:nvPr/>
          </p:nvSpPr>
          <p:spPr bwMode="gray">
            <a:xfrm>
              <a:off x="5729264" y="3083242"/>
              <a:ext cx="1676400" cy="723900"/>
            </a:xfrm>
            <a:custGeom>
              <a:avLst/>
              <a:gdLst>
                <a:gd name="connsiteX0" fmla="*/ 1680233 w 1676400"/>
                <a:gd name="connsiteY0" fmla="*/ 340995 h 723900"/>
                <a:gd name="connsiteX1" fmla="*/ 995386 w 1676400"/>
                <a:gd name="connsiteY1" fmla="*/ 0 h 723900"/>
                <a:gd name="connsiteX2" fmla="*/ 995386 w 1676400"/>
                <a:gd name="connsiteY2" fmla="*/ 253365 h 723900"/>
                <a:gd name="connsiteX3" fmla="*/ 76223 w 1676400"/>
                <a:gd name="connsiteY3" fmla="*/ 253365 h 723900"/>
                <a:gd name="connsiteX4" fmla="*/ 23 w 1676400"/>
                <a:gd name="connsiteY4" fmla="*/ 350520 h 723900"/>
                <a:gd name="connsiteX5" fmla="*/ 84796 w 1676400"/>
                <a:gd name="connsiteY5" fmla="*/ 448628 h 723900"/>
                <a:gd name="connsiteX6" fmla="*/ 121943 w 1676400"/>
                <a:gd name="connsiteY6" fmla="*/ 450533 h 723900"/>
                <a:gd name="connsiteX7" fmla="*/ 994433 w 1676400"/>
                <a:gd name="connsiteY7" fmla="*/ 450533 h 723900"/>
                <a:gd name="connsiteX8" fmla="*/ 994433 w 1676400"/>
                <a:gd name="connsiteY8" fmla="*/ 725805 h 723900"/>
                <a:gd name="connsiteX9" fmla="*/ 1680233 w 1676400"/>
                <a:gd name="connsiteY9" fmla="*/ 340995 h 7239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676400" h="723900">
                  <a:moveTo>
                    <a:pt x="1680233" y="340995"/>
                  </a:moveTo>
                  <a:lnTo>
                    <a:pt x="995386" y="0"/>
                  </a:lnTo>
                  <a:lnTo>
                    <a:pt x="995386" y="253365"/>
                  </a:lnTo>
                  <a:lnTo>
                    <a:pt x="76223" y="253365"/>
                  </a:lnTo>
                  <a:cubicBezTo>
                    <a:pt x="27646" y="266700"/>
                    <a:pt x="-929" y="299085"/>
                    <a:pt x="23" y="350520"/>
                  </a:cubicBezTo>
                  <a:cubicBezTo>
                    <a:pt x="976" y="403860"/>
                    <a:pt x="28598" y="441008"/>
                    <a:pt x="84796" y="448628"/>
                  </a:cubicBezTo>
                  <a:cubicBezTo>
                    <a:pt x="97178" y="450533"/>
                    <a:pt x="109561" y="450533"/>
                    <a:pt x="121943" y="450533"/>
                  </a:cubicBezTo>
                  <a:lnTo>
                    <a:pt x="994433" y="450533"/>
                  </a:lnTo>
                  <a:lnTo>
                    <a:pt x="994433" y="725805"/>
                  </a:lnTo>
                  <a:lnTo>
                    <a:pt x="1680233" y="340995"/>
                  </a:ln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57" name="Freihandform: Form 256">
              <a:extLst>
                <a:ext uri="{FF2B5EF4-FFF2-40B4-BE49-F238E27FC236}">
                  <a16:creationId xmlns:a16="http://schemas.microsoft.com/office/drawing/2014/main" id="{DE6125E7-7598-4030-9448-C278A77EEA5C}"/>
                </a:ext>
              </a:extLst>
            </p:cNvPr>
            <p:cNvSpPr/>
            <p:nvPr/>
          </p:nvSpPr>
          <p:spPr bwMode="gray">
            <a:xfrm>
              <a:off x="4786312" y="2000250"/>
              <a:ext cx="1695450" cy="2857500"/>
            </a:xfrm>
            <a:custGeom>
              <a:avLst/>
              <a:gdLst>
                <a:gd name="connsiteX0" fmla="*/ 1516380 w 1695450"/>
                <a:gd name="connsiteY0" fmla="*/ 2139315 h 2857500"/>
                <a:gd name="connsiteX1" fmla="*/ 180975 w 1695450"/>
                <a:gd name="connsiteY1" fmla="*/ 2139315 h 2857500"/>
                <a:gd name="connsiteX2" fmla="*/ 180975 w 1695450"/>
                <a:gd name="connsiteY2" fmla="*/ 667703 h 2857500"/>
                <a:gd name="connsiteX3" fmla="*/ 1516380 w 1695450"/>
                <a:gd name="connsiteY3" fmla="*/ 667703 h 2857500"/>
                <a:gd name="connsiteX4" fmla="*/ 1516380 w 1695450"/>
                <a:gd name="connsiteY4" fmla="*/ 1037273 h 2857500"/>
                <a:gd name="connsiteX5" fmla="*/ 1697355 w 1695450"/>
                <a:gd name="connsiteY5" fmla="*/ 1037273 h 2857500"/>
                <a:gd name="connsiteX6" fmla="*/ 1697355 w 1695450"/>
                <a:gd name="connsiteY6" fmla="*/ 360998 h 2857500"/>
                <a:gd name="connsiteX7" fmla="*/ 1335405 w 1695450"/>
                <a:gd name="connsiteY7" fmla="*/ 0 h 2857500"/>
                <a:gd name="connsiteX8" fmla="*/ 360998 w 1695450"/>
                <a:gd name="connsiteY8" fmla="*/ 0 h 2857500"/>
                <a:gd name="connsiteX9" fmla="*/ 0 w 1695450"/>
                <a:gd name="connsiteY9" fmla="*/ 360998 h 2857500"/>
                <a:gd name="connsiteX10" fmla="*/ 0 w 1695450"/>
                <a:gd name="connsiteY10" fmla="*/ 2499360 h 2857500"/>
                <a:gd name="connsiteX11" fmla="*/ 360998 w 1695450"/>
                <a:gd name="connsiteY11" fmla="*/ 2860358 h 2857500"/>
                <a:gd name="connsiteX12" fmla="*/ 1335405 w 1695450"/>
                <a:gd name="connsiteY12" fmla="*/ 2860358 h 2857500"/>
                <a:gd name="connsiteX13" fmla="*/ 1696403 w 1695450"/>
                <a:gd name="connsiteY13" fmla="*/ 2499360 h 2857500"/>
                <a:gd name="connsiteX14" fmla="*/ 1696403 w 1695450"/>
                <a:gd name="connsiteY14" fmla="*/ 1838325 h 2857500"/>
                <a:gd name="connsiteX15" fmla="*/ 1515428 w 1695450"/>
                <a:gd name="connsiteY15" fmla="*/ 1838325 h 2857500"/>
                <a:gd name="connsiteX16" fmla="*/ 1515428 w 1695450"/>
                <a:gd name="connsiteY16" fmla="*/ 2139315 h 2857500"/>
                <a:gd name="connsiteX17" fmla="*/ 180975 w 1695450"/>
                <a:gd name="connsiteY17" fmla="*/ 360998 h 2857500"/>
                <a:gd name="connsiteX18" fmla="*/ 361950 w 1695450"/>
                <a:gd name="connsiteY18" fmla="*/ 180975 h 2857500"/>
                <a:gd name="connsiteX19" fmla="*/ 1336358 w 1695450"/>
                <a:gd name="connsiteY19" fmla="*/ 180975 h 2857500"/>
                <a:gd name="connsiteX20" fmla="*/ 1516380 w 1695450"/>
                <a:gd name="connsiteY20" fmla="*/ 360998 h 2857500"/>
                <a:gd name="connsiteX21" fmla="*/ 1516380 w 1695450"/>
                <a:gd name="connsiteY21" fmla="*/ 506730 h 2857500"/>
                <a:gd name="connsiteX22" fmla="*/ 180975 w 1695450"/>
                <a:gd name="connsiteY22" fmla="*/ 506730 h 2857500"/>
                <a:gd name="connsiteX23" fmla="*/ 180975 w 1695450"/>
                <a:gd name="connsiteY23" fmla="*/ 360998 h 2857500"/>
                <a:gd name="connsiteX24" fmla="*/ 1516380 w 1695450"/>
                <a:gd name="connsiteY24" fmla="*/ 2499360 h 2857500"/>
                <a:gd name="connsiteX25" fmla="*/ 1336358 w 1695450"/>
                <a:gd name="connsiteY25" fmla="*/ 2679383 h 2857500"/>
                <a:gd name="connsiteX26" fmla="*/ 360998 w 1695450"/>
                <a:gd name="connsiteY26" fmla="*/ 2679383 h 2857500"/>
                <a:gd name="connsiteX27" fmla="*/ 180975 w 1695450"/>
                <a:gd name="connsiteY27" fmla="*/ 2499360 h 2857500"/>
                <a:gd name="connsiteX28" fmla="*/ 180975 w 1695450"/>
                <a:gd name="connsiteY28" fmla="*/ 2300288 h 2857500"/>
                <a:gd name="connsiteX29" fmla="*/ 1516380 w 1695450"/>
                <a:gd name="connsiteY29" fmla="*/ 2300288 h 2857500"/>
                <a:gd name="connsiteX30" fmla="*/ 1516380 w 1695450"/>
                <a:gd name="connsiteY30" fmla="*/ 2499360 h 285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95450" h="2857500">
                  <a:moveTo>
                    <a:pt x="1516380" y="2139315"/>
                  </a:moveTo>
                  <a:lnTo>
                    <a:pt x="180975" y="2139315"/>
                  </a:lnTo>
                  <a:lnTo>
                    <a:pt x="180975" y="667703"/>
                  </a:lnTo>
                  <a:lnTo>
                    <a:pt x="1516380" y="667703"/>
                  </a:lnTo>
                  <a:lnTo>
                    <a:pt x="1516380" y="1037273"/>
                  </a:lnTo>
                  <a:lnTo>
                    <a:pt x="1697355" y="1037273"/>
                  </a:lnTo>
                  <a:lnTo>
                    <a:pt x="1697355" y="360998"/>
                  </a:lnTo>
                  <a:cubicBezTo>
                    <a:pt x="1696403" y="216218"/>
                    <a:pt x="1600200" y="0"/>
                    <a:pt x="1335405" y="0"/>
                  </a:cubicBezTo>
                  <a:lnTo>
                    <a:pt x="360998" y="0"/>
                  </a:lnTo>
                  <a:cubicBezTo>
                    <a:pt x="216218" y="0"/>
                    <a:pt x="0" y="96203"/>
                    <a:pt x="0" y="360998"/>
                  </a:cubicBezTo>
                  <a:lnTo>
                    <a:pt x="0" y="2499360"/>
                  </a:lnTo>
                  <a:cubicBezTo>
                    <a:pt x="0" y="2645093"/>
                    <a:pt x="96203" y="2860358"/>
                    <a:pt x="360998" y="2860358"/>
                  </a:cubicBezTo>
                  <a:lnTo>
                    <a:pt x="1335405" y="2860358"/>
                  </a:lnTo>
                  <a:cubicBezTo>
                    <a:pt x="1480185" y="2860358"/>
                    <a:pt x="1696403" y="2764155"/>
                    <a:pt x="1696403" y="2499360"/>
                  </a:cubicBezTo>
                  <a:lnTo>
                    <a:pt x="1696403" y="1838325"/>
                  </a:lnTo>
                  <a:lnTo>
                    <a:pt x="1515428" y="1838325"/>
                  </a:lnTo>
                  <a:lnTo>
                    <a:pt x="1515428" y="2139315"/>
                  </a:lnTo>
                  <a:close/>
                  <a:moveTo>
                    <a:pt x="180975" y="360998"/>
                  </a:moveTo>
                  <a:cubicBezTo>
                    <a:pt x="180975" y="197168"/>
                    <a:pt x="319088" y="181928"/>
                    <a:pt x="361950" y="180975"/>
                  </a:cubicBezTo>
                  <a:lnTo>
                    <a:pt x="1336358" y="180975"/>
                  </a:lnTo>
                  <a:cubicBezTo>
                    <a:pt x="1501140" y="180975"/>
                    <a:pt x="1516380" y="319088"/>
                    <a:pt x="1516380" y="360998"/>
                  </a:cubicBezTo>
                  <a:lnTo>
                    <a:pt x="1516380" y="506730"/>
                  </a:lnTo>
                  <a:lnTo>
                    <a:pt x="180975" y="506730"/>
                  </a:lnTo>
                  <a:lnTo>
                    <a:pt x="180975" y="360998"/>
                  </a:lnTo>
                  <a:close/>
                  <a:moveTo>
                    <a:pt x="1516380" y="2499360"/>
                  </a:moveTo>
                  <a:cubicBezTo>
                    <a:pt x="1516380" y="2664143"/>
                    <a:pt x="1378268" y="2679383"/>
                    <a:pt x="1336358" y="2679383"/>
                  </a:cubicBezTo>
                  <a:lnTo>
                    <a:pt x="360998" y="2679383"/>
                  </a:lnTo>
                  <a:cubicBezTo>
                    <a:pt x="196215" y="2679383"/>
                    <a:pt x="180975" y="2540318"/>
                    <a:pt x="180975" y="2499360"/>
                  </a:cubicBezTo>
                  <a:lnTo>
                    <a:pt x="180975" y="2300288"/>
                  </a:lnTo>
                  <a:lnTo>
                    <a:pt x="1516380" y="2300288"/>
                  </a:lnTo>
                  <a:lnTo>
                    <a:pt x="1516380" y="2499360"/>
                  </a:ln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46" name="Inhaltsplatzhalter 4">
            <a:extLst>
              <a:ext uri="{FF2B5EF4-FFF2-40B4-BE49-F238E27FC236}">
                <a16:creationId xmlns:a16="http://schemas.microsoft.com/office/drawing/2014/main" id="{F1C72EA0-4983-426A-8425-9C3A03845555}"/>
              </a:ext>
            </a:extLst>
          </p:cNvPr>
          <p:cNvSpPr txBox="1">
            <a:spLocks/>
          </p:cNvSpPr>
          <p:nvPr/>
        </p:nvSpPr>
        <p:spPr bwMode="gray">
          <a:xfrm>
            <a:off x="7056005" y="2426366"/>
            <a:ext cx="3194385" cy="593828"/>
          </a:xfrm>
          <a:prstGeom prst="rect">
            <a:avLst/>
          </a:prstGeom>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all" spc="0" normalizeH="0" baseline="0" noProof="0">
                <a:ln>
                  <a:noFill/>
                </a:ln>
                <a:solidFill>
                  <a:prstClr val="black"/>
                </a:solidFill>
                <a:effectLst/>
                <a:uLnTx/>
                <a:uFillTx/>
                <a:latin typeface="Honeywell Sans"/>
                <a:ea typeface="+mn-ea"/>
                <a:cs typeface="+mn-cs"/>
              </a:rPr>
              <a:t>E-Mon App</a:t>
            </a:r>
          </a:p>
          <a:p>
            <a:pPr marL="0" marR="0" lvl="1"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Honeywell Sans"/>
                <a:ea typeface="+mn-ea"/>
                <a:cs typeface="+mn-cs"/>
              </a:rPr>
              <a:t>App-supported installation, commissioning and error rectification</a:t>
            </a:r>
          </a:p>
          <a:p>
            <a:pPr marL="0" marR="0" lvl="1"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Honeywell Sans"/>
                <a:ea typeface="+mn-ea"/>
                <a:cs typeface="+mn-cs"/>
              </a:rPr>
              <a:t>Includes basic parameter setup and templates for faster multi-meter setups</a:t>
            </a:r>
          </a:p>
        </p:txBody>
      </p:sp>
      <p:sp>
        <p:nvSpPr>
          <p:cNvPr id="249" name="Inhaltsplatzhalter 4">
            <a:extLst>
              <a:ext uri="{FF2B5EF4-FFF2-40B4-BE49-F238E27FC236}">
                <a16:creationId xmlns:a16="http://schemas.microsoft.com/office/drawing/2014/main" id="{2F8A2E8B-EBB1-4F01-9C5E-E87489F9632F}"/>
              </a:ext>
            </a:extLst>
          </p:cNvPr>
          <p:cNvSpPr txBox="1">
            <a:spLocks/>
          </p:cNvSpPr>
          <p:nvPr/>
        </p:nvSpPr>
        <p:spPr bwMode="gray">
          <a:xfrm>
            <a:off x="7056006" y="4331880"/>
            <a:ext cx="3258378" cy="730477"/>
          </a:xfrm>
          <a:prstGeom prst="rect">
            <a:avLst/>
          </a:prstGeom>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all" spc="0" normalizeH="0" baseline="0" noProof="0">
                <a:ln>
                  <a:noFill/>
                </a:ln>
                <a:solidFill>
                  <a:prstClr val="black"/>
                </a:solidFill>
                <a:effectLst/>
                <a:uLnTx/>
                <a:uFillTx/>
                <a:latin typeface="Honeywell Sans"/>
                <a:ea typeface="+mn-ea"/>
                <a:cs typeface="+mn-cs"/>
              </a:rPr>
              <a:t>Automatic Wiring error</a:t>
            </a:r>
          </a:p>
          <a:p>
            <a:pPr marL="0" marR="0" lvl="1"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Honeywell Sans"/>
                <a:ea typeface="+mn-ea"/>
                <a:cs typeface="+mn-cs"/>
              </a:rPr>
              <a:t>Automatic error detection with easy-to-understand error messages</a:t>
            </a:r>
          </a:p>
        </p:txBody>
      </p:sp>
      <p:sp>
        <p:nvSpPr>
          <p:cNvPr id="2" name="Foliennummernplatzhalter 1">
            <a:extLst>
              <a:ext uri="{FF2B5EF4-FFF2-40B4-BE49-F238E27FC236}">
                <a16:creationId xmlns:a16="http://schemas.microsoft.com/office/drawing/2014/main" id="{0C728DA6-3A35-4538-A69F-FB7EE2BD8572}"/>
              </a:ext>
            </a:extLst>
          </p:cNvPr>
          <p:cNvSpPr>
            <a:spLocks noGrp="1"/>
          </p:cNvSpPr>
          <p:nvPr>
            <p:ph type="sldNum" sz="quarter" idx="12"/>
          </p:nvPr>
        </p:nvSpPr>
        <p:spPr bwMode="gray"/>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31" name="Titel 5">
            <a:extLst>
              <a:ext uri="{FF2B5EF4-FFF2-40B4-BE49-F238E27FC236}">
                <a16:creationId xmlns:a16="http://schemas.microsoft.com/office/drawing/2014/main" id="{03328CC1-0ABF-4146-B48E-D994008EF960}"/>
              </a:ext>
            </a:extLst>
          </p:cNvPr>
          <p:cNvSpPr>
            <a:spLocks noGrp="1"/>
          </p:cNvSpPr>
          <p:nvPr>
            <p:ph type="title" idx="4294967295"/>
          </p:nvPr>
        </p:nvSpPr>
        <p:spPr>
          <a:xfrm>
            <a:off x="392098" y="457200"/>
            <a:ext cx="4980002" cy="419100"/>
          </a:xfrm>
        </p:spPr>
        <p:txBody>
          <a:bodyPr/>
          <a:lstStyle/>
          <a:p>
            <a:r>
              <a:rPr lang="en-GB" sz="3200" dirty="0"/>
              <a:t>COMMISSION</a:t>
            </a:r>
          </a:p>
        </p:txBody>
      </p:sp>
      <p:sp>
        <p:nvSpPr>
          <p:cNvPr id="32" name="Titel 5">
            <a:extLst>
              <a:ext uri="{FF2B5EF4-FFF2-40B4-BE49-F238E27FC236}">
                <a16:creationId xmlns:a16="http://schemas.microsoft.com/office/drawing/2014/main" id="{F255A176-6665-4C1C-935A-DE131A7F9040}"/>
              </a:ext>
            </a:extLst>
          </p:cNvPr>
          <p:cNvSpPr txBox="1">
            <a:spLocks/>
          </p:cNvSpPr>
          <p:nvPr/>
        </p:nvSpPr>
        <p:spPr bwMode="gray">
          <a:xfrm>
            <a:off x="495299" y="1046843"/>
            <a:ext cx="4166507" cy="39156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800" b="0" i="0" u="none" strike="noStrike" kern="1200" cap="none" spc="0" normalizeH="0" baseline="0" noProof="0">
                <a:ln>
                  <a:noFill/>
                </a:ln>
                <a:solidFill>
                  <a:srgbClr val="D61120"/>
                </a:solidFill>
                <a:effectLst/>
                <a:uLnTx/>
                <a:uFillTx/>
                <a:latin typeface="Honeywell Sans Black"/>
                <a:ea typeface="+mn-ea"/>
                <a:cs typeface="+mn-cs"/>
              </a:rPr>
              <a:t>FAST CONFIGURATION</a:t>
            </a:r>
          </a:p>
        </p:txBody>
      </p:sp>
      <p:pic>
        <p:nvPicPr>
          <p:cNvPr id="9" name="Graphic 8" descr="Warning">
            <a:extLst>
              <a:ext uri="{FF2B5EF4-FFF2-40B4-BE49-F238E27FC236}">
                <a16:creationId xmlns:a16="http://schemas.microsoft.com/office/drawing/2014/main" id="{57DC88C8-0F36-42B2-9B05-3B9BC433571D}"/>
              </a:ext>
            </a:extLst>
          </p:cNvPr>
          <p:cNvPicPr>
            <a:picLocks noChangeAspect="1"/>
          </p:cNvPicPr>
          <p:nvPr/>
        </p:nvPicPr>
        <p:blipFill>
          <a:blip r:embed="rId6" cstate="print">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054534" y="3896478"/>
            <a:ext cx="372304" cy="372304"/>
          </a:xfrm>
          <a:prstGeom prst="rect">
            <a:avLst/>
          </a:prstGeom>
        </p:spPr>
      </p:pic>
      <p:pic>
        <p:nvPicPr>
          <p:cNvPr id="10" name="Picture 9" descr="A picture containing side, monitor, wire, small&#10;&#10;Description automatically generated">
            <a:extLst>
              <a:ext uri="{FF2B5EF4-FFF2-40B4-BE49-F238E27FC236}">
                <a16:creationId xmlns:a16="http://schemas.microsoft.com/office/drawing/2014/main" id="{E828C3C7-86C1-4EDD-90DA-AD429A9411C9}"/>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a:stretch/>
        </p:blipFill>
        <p:spPr>
          <a:xfrm>
            <a:off x="1853667" y="2293734"/>
            <a:ext cx="1605870" cy="3661242"/>
          </a:xfrm>
          <a:prstGeom prst="rect">
            <a:avLst/>
          </a:prstGeom>
        </p:spPr>
      </p:pic>
      <p:pic>
        <p:nvPicPr>
          <p:cNvPr id="15" name="Picture 14" descr="A picture containing side, monitor, wire, computer&#10;&#10;Description automatically generated">
            <a:extLst>
              <a:ext uri="{FF2B5EF4-FFF2-40B4-BE49-F238E27FC236}">
                <a16:creationId xmlns:a16="http://schemas.microsoft.com/office/drawing/2014/main" id="{4E116348-ADCA-4B8E-ACB0-1738F31E688D}"/>
              </a:ext>
            </a:extLst>
          </p:cNvPr>
          <p:cNvPicPr>
            <a:picLocks noChangeAspect="1"/>
          </p:cNvPicPr>
          <p:nvPr/>
        </p:nvPicPr>
        <p:blipFill rotWithShape="1">
          <a:blip r:embed="rId9" cstate="print">
            <a:extLst>
              <a:ext uri="{28A0092B-C50C-407E-A947-70E740481C1C}">
                <a14:useLocalDpi xmlns:a14="http://schemas.microsoft.com/office/drawing/2010/main" val="0"/>
              </a:ext>
            </a:extLst>
          </a:blip>
          <a:srcRect/>
          <a:stretch/>
        </p:blipFill>
        <p:spPr>
          <a:xfrm>
            <a:off x="1037602" y="2311260"/>
            <a:ext cx="1384333" cy="3643716"/>
          </a:xfrm>
          <a:prstGeom prst="rect">
            <a:avLst/>
          </a:prstGeom>
        </p:spPr>
      </p:pic>
      <p:pic>
        <p:nvPicPr>
          <p:cNvPr id="12" name="Picture 11" descr="A screen shot of a video game&#10;&#10;Description automatically generated">
            <a:extLst>
              <a:ext uri="{FF2B5EF4-FFF2-40B4-BE49-F238E27FC236}">
                <a16:creationId xmlns:a16="http://schemas.microsoft.com/office/drawing/2014/main" id="{B4D473A6-D012-404A-8E16-E91B6F8ABB2A}"/>
              </a:ext>
            </a:extLst>
          </p:cNvPr>
          <p:cNvPicPr>
            <a:picLocks noChangeAspect="1"/>
          </p:cNvPicPr>
          <p:nvPr/>
        </p:nvPicPr>
        <p:blipFill rotWithShape="1">
          <a:blip r:embed="rId10" cstate="print">
            <a:extLst>
              <a:ext uri="{28A0092B-C50C-407E-A947-70E740481C1C}">
                <a14:useLocalDpi xmlns:a14="http://schemas.microsoft.com/office/drawing/2010/main" val="0"/>
              </a:ext>
            </a:extLst>
          </a:blip>
          <a:srcRect b="-5822"/>
          <a:stretch/>
        </p:blipFill>
        <p:spPr>
          <a:xfrm>
            <a:off x="0" y="2180220"/>
            <a:ext cx="1483657" cy="4011007"/>
          </a:xfrm>
          <a:prstGeom prst="rect">
            <a:avLst/>
          </a:prstGeom>
        </p:spPr>
      </p:pic>
    </p:spTree>
    <p:custDataLst>
      <p:tags r:id="rId1"/>
    </p:custDataLst>
    <p:extLst>
      <p:ext uri="{BB962C8B-B14F-4D97-AF65-F5344CB8AC3E}">
        <p14:creationId xmlns:p14="http://schemas.microsoft.com/office/powerpoint/2010/main" val="727799297"/>
      </p:ext>
    </p:extLst>
  </p:cSld>
  <p:clrMapOvr>
    <a:masterClrMapping/>
  </p:clrMapOvr>
  <mc:AlternateContent xmlns:mc="http://schemas.openxmlformats.org/markup-compatibility/2006" xmlns:p14="http://schemas.microsoft.com/office/powerpoint/2010/main">
    <mc:Choice Requires="p14">
      <p:transition spd="slow" p14:dur="2000" advTm="8287"/>
    </mc:Choice>
    <mc:Fallback xmlns="">
      <p:transition spd="slow" advTm="828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500"/>
                                        <p:tgtEl>
                                          <p:spTgt spid="31"/>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1" name="Gruppieren 290">
            <a:extLst>
              <a:ext uri="{FF2B5EF4-FFF2-40B4-BE49-F238E27FC236}">
                <a16:creationId xmlns:a16="http://schemas.microsoft.com/office/drawing/2014/main" id="{CA67ED02-6EFF-42F5-8968-C0AE2BACEDF2}"/>
              </a:ext>
            </a:extLst>
          </p:cNvPr>
          <p:cNvGrpSpPr/>
          <p:nvPr/>
        </p:nvGrpSpPr>
        <p:grpSpPr>
          <a:xfrm>
            <a:off x="200321" y="2555861"/>
            <a:ext cx="11439657" cy="1779302"/>
            <a:chOff x="200321" y="1364661"/>
            <a:chExt cx="11439657" cy="1779302"/>
          </a:xfrm>
        </p:grpSpPr>
        <p:sp>
          <p:nvSpPr>
            <p:cNvPr id="292" name="Freeform 21">
              <a:extLst>
                <a:ext uri="{FF2B5EF4-FFF2-40B4-BE49-F238E27FC236}">
                  <a16:creationId xmlns:a16="http://schemas.microsoft.com/office/drawing/2014/main" id="{6AE8C0F9-FDE1-4AEF-B2D2-BE86D2082812}"/>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93" name="Freeform 39">
              <a:extLst>
                <a:ext uri="{FF2B5EF4-FFF2-40B4-BE49-F238E27FC236}">
                  <a16:creationId xmlns:a16="http://schemas.microsoft.com/office/drawing/2014/main" id="{13C262B1-E445-4905-BD6F-5FD7DE89E113}"/>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94" name="Gruppieren 293">
              <a:extLst>
                <a:ext uri="{FF2B5EF4-FFF2-40B4-BE49-F238E27FC236}">
                  <a16:creationId xmlns:a16="http://schemas.microsoft.com/office/drawing/2014/main" id="{00F880CA-C6F8-430B-B95F-4F33ED6D432E}"/>
                </a:ext>
              </a:extLst>
            </p:cNvPr>
            <p:cNvGrpSpPr/>
            <p:nvPr/>
          </p:nvGrpSpPr>
          <p:grpSpPr bwMode="gray">
            <a:xfrm>
              <a:off x="9002484" y="1364661"/>
              <a:ext cx="1620000" cy="1777616"/>
              <a:chOff x="9336792" y="1097418"/>
              <a:chExt cx="1620000" cy="1777616"/>
            </a:xfrm>
          </p:grpSpPr>
          <p:sp>
            <p:nvSpPr>
              <p:cNvPr id="354" name="Freeform 17">
                <a:extLst>
                  <a:ext uri="{FF2B5EF4-FFF2-40B4-BE49-F238E27FC236}">
                    <a16:creationId xmlns:a16="http://schemas.microsoft.com/office/drawing/2014/main" id="{0155D6D6-0EE8-4F3A-B944-1C777960FDD9}"/>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5" name="Freeform 20">
                <a:extLst>
                  <a:ext uri="{FF2B5EF4-FFF2-40B4-BE49-F238E27FC236}">
                    <a16:creationId xmlns:a16="http://schemas.microsoft.com/office/drawing/2014/main" id="{51E0791E-51BB-4D8C-AC6F-44257EE3AFE6}"/>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56" name="Group 106">
                <a:extLst>
                  <a:ext uri="{FF2B5EF4-FFF2-40B4-BE49-F238E27FC236}">
                    <a16:creationId xmlns:a16="http://schemas.microsoft.com/office/drawing/2014/main" id="{6150E9D3-E2A2-45C5-8CF5-A9FEA67DAAF0}"/>
                  </a:ext>
                </a:extLst>
              </p:cNvPr>
              <p:cNvGrpSpPr/>
              <p:nvPr/>
            </p:nvGrpSpPr>
            <p:grpSpPr bwMode="gray">
              <a:xfrm>
                <a:off x="10003308" y="2583611"/>
                <a:ext cx="291423" cy="291423"/>
                <a:chOff x="10003308" y="2552167"/>
                <a:chExt cx="291423" cy="291423"/>
              </a:xfrm>
            </p:grpSpPr>
            <p:sp>
              <p:nvSpPr>
                <p:cNvPr id="362" name="Freihandform: Form 361">
                  <a:extLst>
                    <a:ext uri="{FF2B5EF4-FFF2-40B4-BE49-F238E27FC236}">
                      <a16:creationId xmlns:a16="http://schemas.microsoft.com/office/drawing/2014/main" id="{7EB3F7B0-219A-4FE7-A061-52DD3D717C4C}"/>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3" name="Freihandform: Form 362">
                  <a:extLst>
                    <a:ext uri="{FF2B5EF4-FFF2-40B4-BE49-F238E27FC236}">
                      <a16:creationId xmlns:a16="http://schemas.microsoft.com/office/drawing/2014/main" id="{A977D2A2-CEE9-4DCD-B10C-8A4D204DF793}"/>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4" name="Freihandform: Form 363">
                  <a:extLst>
                    <a:ext uri="{FF2B5EF4-FFF2-40B4-BE49-F238E27FC236}">
                      <a16:creationId xmlns:a16="http://schemas.microsoft.com/office/drawing/2014/main" id="{9D352D5A-55EE-4702-84E1-B5C43A5CEA90}"/>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57" name="Freeform 70">
                <a:extLst>
                  <a:ext uri="{FF2B5EF4-FFF2-40B4-BE49-F238E27FC236}">
                    <a16:creationId xmlns:a16="http://schemas.microsoft.com/office/drawing/2014/main" id="{BD7FCF53-91D7-4F31-8C08-8DF897B3B13F}"/>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8" name="Titel 5">
                <a:extLst>
                  <a:ext uri="{FF2B5EF4-FFF2-40B4-BE49-F238E27FC236}">
                    <a16:creationId xmlns:a16="http://schemas.microsoft.com/office/drawing/2014/main" id="{115CA4E2-DE29-433D-B66D-DB2BAA15DDD8}"/>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359" name="Gruppieren 358">
                <a:extLst>
                  <a:ext uri="{FF2B5EF4-FFF2-40B4-BE49-F238E27FC236}">
                    <a16:creationId xmlns:a16="http://schemas.microsoft.com/office/drawing/2014/main" id="{2C2B24D5-5E6D-43B8-99C2-4A1E8DFB73FC}"/>
                  </a:ext>
                </a:extLst>
              </p:cNvPr>
              <p:cNvGrpSpPr/>
              <p:nvPr/>
            </p:nvGrpSpPr>
            <p:grpSpPr bwMode="gray">
              <a:xfrm>
                <a:off x="9973738" y="1690219"/>
                <a:ext cx="339640" cy="402536"/>
                <a:chOff x="11427888" y="1412641"/>
                <a:chExt cx="257175" cy="304800"/>
              </a:xfrm>
            </p:grpSpPr>
            <p:sp>
              <p:nvSpPr>
                <p:cNvPr id="360" name="Freihandform: Form 359">
                  <a:extLst>
                    <a:ext uri="{FF2B5EF4-FFF2-40B4-BE49-F238E27FC236}">
                      <a16:creationId xmlns:a16="http://schemas.microsoft.com/office/drawing/2014/main" id="{ED979368-C2A9-4E31-8E79-C02B075DE2B8}"/>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1" name="Freihandform: Form 360">
                  <a:extLst>
                    <a:ext uri="{FF2B5EF4-FFF2-40B4-BE49-F238E27FC236}">
                      <a16:creationId xmlns:a16="http://schemas.microsoft.com/office/drawing/2014/main" id="{51587E35-702F-4514-976E-DFB11FAA7AF5}"/>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295" name="Gruppieren 294">
              <a:extLst>
                <a:ext uri="{FF2B5EF4-FFF2-40B4-BE49-F238E27FC236}">
                  <a16:creationId xmlns:a16="http://schemas.microsoft.com/office/drawing/2014/main" id="{F500FFF1-32D7-410C-8E12-EA33AD79FF55}"/>
                </a:ext>
              </a:extLst>
            </p:cNvPr>
            <p:cNvGrpSpPr/>
            <p:nvPr/>
          </p:nvGrpSpPr>
          <p:grpSpPr>
            <a:xfrm>
              <a:off x="1960754" y="1366347"/>
              <a:ext cx="1620000" cy="1745468"/>
              <a:chOff x="2307432" y="1366347"/>
              <a:chExt cx="1620000" cy="1745468"/>
            </a:xfrm>
          </p:grpSpPr>
          <p:grpSp>
            <p:nvGrpSpPr>
              <p:cNvPr id="344" name="Gruppieren 343">
                <a:extLst>
                  <a:ext uri="{FF2B5EF4-FFF2-40B4-BE49-F238E27FC236}">
                    <a16:creationId xmlns:a16="http://schemas.microsoft.com/office/drawing/2014/main" id="{4DB177C6-4790-4361-B984-24D1D1DD6EB1}"/>
                  </a:ext>
                </a:extLst>
              </p:cNvPr>
              <p:cNvGrpSpPr/>
              <p:nvPr/>
            </p:nvGrpSpPr>
            <p:grpSpPr bwMode="gray">
              <a:xfrm>
                <a:off x="2573021" y="1660829"/>
                <a:ext cx="1076996" cy="1450986"/>
                <a:chOff x="2906397" y="1348358"/>
                <a:chExt cx="1076996" cy="1450986"/>
              </a:xfrm>
            </p:grpSpPr>
            <p:sp>
              <p:nvSpPr>
                <p:cNvPr id="346" name="Freihandform: Form 345">
                  <a:extLst>
                    <a:ext uri="{FF2B5EF4-FFF2-40B4-BE49-F238E27FC236}">
                      <a16:creationId xmlns:a16="http://schemas.microsoft.com/office/drawing/2014/main" id="{D4E72ED6-0543-4814-BC95-D141BB43141B}"/>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7" name="Freihandform: Form 346">
                  <a:extLst>
                    <a:ext uri="{FF2B5EF4-FFF2-40B4-BE49-F238E27FC236}">
                      <a16:creationId xmlns:a16="http://schemas.microsoft.com/office/drawing/2014/main" id="{5C3E140B-E644-403F-AA2F-8B4A7D1BB0D0}"/>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8" name="Freihandform: Form 347">
                  <a:extLst>
                    <a:ext uri="{FF2B5EF4-FFF2-40B4-BE49-F238E27FC236}">
                      <a16:creationId xmlns:a16="http://schemas.microsoft.com/office/drawing/2014/main" id="{013730AD-416E-492C-9DDC-ACE0923DAFB0}"/>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9" name="Freihandform: Form 348">
                  <a:extLst>
                    <a:ext uri="{FF2B5EF4-FFF2-40B4-BE49-F238E27FC236}">
                      <a16:creationId xmlns:a16="http://schemas.microsoft.com/office/drawing/2014/main" id="{93B13171-33D3-4E89-8598-3A95342685F3}"/>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0" name="Freihandform: Form 349">
                  <a:extLst>
                    <a:ext uri="{FF2B5EF4-FFF2-40B4-BE49-F238E27FC236}">
                      <a16:creationId xmlns:a16="http://schemas.microsoft.com/office/drawing/2014/main" id="{CD762312-CD27-4DB3-8EB7-3B938753BD43}"/>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1" name="Freihandform: Form 350">
                  <a:extLst>
                    <a:ext uri="{FF2B5EF4-FFF2-40B4-BE49-F238E27FC236}">
                      <a16:creationId xmlns:a16="http://schemas.microsoft.com/office/drawing/2014/main" id="{2F207A3E-5D9C-4AF1-A2CB-E4B1EE694BE3}"/>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2" name="Freihandform: Form 351">
                  <a:extLst>
                    <a:ext uri="{FF2B5EF4-FFF2-40B4-BE49-F238E27FC236}">
                      <a16:creationId xmlns:a16="http://schemas.microsoft.com/office/drawing/2014/main" id="{8872279E-3AEA-4AB5-8F57-76240336F1FA}"/>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53" name="Freihandform: Form 352">
                  <a:extLst>
                    <a:ext uri="{FF2B5EF4-FFF2-40B4-BE49-F238E27FC236}">
                      <a16:creationId xmlns:a16="http://schemas.microsoft.com/office/drawing/2014/main" id="{AA13E295-3D16-4564-99AE-0472FF4A5F84}"/>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45" name="Titel 5">
                <a:extLst>
                  <a:ext uri="{FF2B5EF4-FFF2-40B4-BE49-F238E27FC236}">
                    <a16:creationId xmlns:a16="http://schemas.microsoft.com/office/drawing/2014/main" id="{6EE6B97D-241B-4257-8D5D-DF8E94B8D0E9}"/>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296" name="Gruppieren 295">
              <a:extLst>
                <a:ext uri="{FF2B5EF4-FFF2-40B4-BE49-F238E27FC236}">
                  <a16:creationId xmlns:a16="http://schemas.microsoft.com/office/drawing/2014/main" id="{7BC28456-77EA-4D87-9021-342D8A4445FA}"/>
                </a:ext>
              </a:extLst>
            </p:cNvPr>
            <p:cNvGrpSpPr/>
            <p:nvPr/>
          </p:nvGrpSpPr>
          <p:grpSpPr>
            <a:xfrm>
              <a:off x="3721187" y="1366347"/>
              <a:ext cx="1620000" cy="1777616"/>
              <a:chOff x="4703434" y="1366347"/>
              <a:chExt cx="1620000" cy="1777616"/>
            </a:xfrm>
          </p:grpSpPr>
          <p:grpSp>
            <p:nvGrpSpPr>
              <p:cNvPr id="330" name="Gruppieren 329">
                <a:extLst>
                  <a:ext uri="{FF2B5EF4-FFF2-40B4-BE49-F238E27FC236}">
                    <a16:creationId xmlns:a16="http://schemas.microsoft.com/office/drawing/2014/main" id="{B54AF5AB-2101-400D-A44F-027B1D06724A}"/>
                  </a:ext>
                </a:extLst>
              </p:cNvPr>
              <p:cNvGrpSpPr/>
              <p:nvPr/>
            </p:nvGrpSpPr>
            <p:grpSpPr>
              <a:xfrm>
                <a:off x="4965221" y="1660829"/>
                <a:ext cx="1076996" cy="1483134"/>
                <a:chOff x="4965221" y="1660829"/>
                <a:chExt cx="1076996" cy="1483134"/>
              </a:xfrm>
            </p:grpSpPr>
            <p:sp>
              <p:nvSpPr>
                <p:cNvPr id="332" name="Freihandform: Form 331">
                  <a:extLst>
                    <a:ext uri="{FF2B5EF4-FFF2-40B4-BE49-F238E27FC236}">
                      <a16:creationId xmlns:a16="http://schemas.microsoft.com/office/drawing/2014/main" id="{856C241B-03CE-4E7C-AE88-EB4142362386}"/>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3" name="Freihandform: Form 332">
                  <a:extLst>
                    <a:ext uri="{FF2B5EF4-FFF2-40B4-BE49-F238E27FC236}">
                      <a16:creationId xmlns:a16="http://schemas.microsoft.com/office/drawing/2014/main" id="{07B2D098-9D30-46ED-9A7F-0456DDD5C3A8}"/>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34" name="Gruppieren 333">
                  <a:extLst>
                    <a:ext uri="{FF2B5EF4-FFF2-40B4-BE49-F238E27FC236}">
                      <a16:creationId xmlns:a16="http://schemas.microsoft.com/office/drawing/2014/main" id="{6C1049AE-546B-4A9D-9323-A33EC335DF09}"/>
                    </a:ext>
                  </a:extLst>
                </p:cNvPr>
                <p:cNvGrpSpPr/>
                <p:nvPr/>
              </p:nvGrpSpPr>
              <p:grpSpPr bwMode="gray">
                <a:xfrm>
                  <a:off x="5367763" y="2877882"/>
                  <a:ext cx="266081" cy="266081"/>
                  <a:chOff x="5701139" y="2608953"/>
                  <a:chExt cx="266081" cy="266081"/>
                </a:xfrm>
              </p:grpSpPr>
              <p:sp>
                <p:nvSpPr>
                  <p:cNvPr id="341" name="Freihandform: Form 340">
                    <a:extLst>
                      <a:ext uri="{FF2B5EF4-FFF2-40B4-BE49-F238E27FC236}">
                        <a16:creationId xmlns:a16="http://schemas.microsoft.com/office/drawing/2014/main" id="{F91DA7B6-5BFD-4D7B-ADE5-41B055B00AC3}"/>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2" name="Freihandform: Form 341">
                    <a:extLst>
                      <a:ext uri="{FF2B5EF4-FFF2-40B4-BE49-F238E27FC236}">
                        <a16:creationId xmlns:a16="http://schemas.microsoft.com/office/drawing/2014/main" id="{40EED746-A3FE-4F0E-AB24-AF6D2573997D}"/>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3" name="Freihandform: Form 342">
                    <a:extLst>
                      <a:ext uri="{FF2B5EF4-FFF2-40B4-BE49-F238E27FC236}">
                        <a16:creationId xmlns:a16="http://schemas.microsoft.com/office/drawing/2014/main" id="{CA44A4AE-85E6-4DBA-8137-E452CB2239F5}"/>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35" name="Freihandform: Form 334">
                  <a:extLst>
                    <a:ext uri="{FF2B5EF4-FFF2-40B4-BE49-F238E27FC236}">
                      <a16:creationId xmlns:a16="http://schemas.microsoft.com/office/drawing/2014/main" id="{2583EAE6-EB73-4F56-ADEB-A7171A9E291E}"/>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6" name="Freihandform: Form 335">
                  <a:extLst>
                    <a:ext uri="{FF2B5EF4-FFF2-40B4-BE49-F238E27FC236}">
                      <a16:creationId xmlns:a16="http://schemas.microsoft.com/office/drawing/2014/main" id="{96E8601A-B941-4BAA-8EEB-05ABC8BE5214}"/>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7" name="Freihandform: Form 336">
                  <a:extLst>
                    <a:ext uri="{FF2B5EF4-FFF2-40B4-BE49-F238E27FC236}">
                      <a16:creationId xmlns:a16="http://schemas.microsoft.com/office/drawing/2014/main" id="{B032BD72-862D-46AC-B359-E924A3CF5998}"/>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8" name="Freihandform: Form 337">
                  <a:extLst>
                    <a:ext uri="{FF2B5EF4-FFF2-40B4-BE49-F238E27FC236}">
                      <a16:creationId xmlns:a16="http://schemas.microsoft.com/office/drawing/2014/main" id="{7BC765F6-6BDB-4E81-A160-A0950498BFEB}"/>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39" name="Freihandform: Form 338">
                  <a:extLst>
                    <a:ext uri="{FF2B5EF4-FFF2-40B4-BE49-F238E27FC236}">
                      <a16:creationId xmlns:a16="http://schemas.microsoft.com/office/drawing/2014/main" id="{551E5144-4798-4C41-836D-4611E3B633AF}"/>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40" name="Freihandform: Form 339">
                  <a:extLst>
                    <a:ext uri="{FF2B5EF4-FFF2-40B4-BE49-F238E27FC236}">
                      <a16:creationId xmlns:a16="http://schemas.microsoft.com/office/drawing/2014/main" id="{A0260C52-9B5F-423D-8D5A-9B042846EF44}"/>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31" name="Titel 5">
                <a:extLst>
                  <a:ext uri="{FF2B5EF4-FFF2-40B4-BE49-F238E27FC236}">
                    <a16:creationId xmlns:a16="http://schemas.microsoft.com/office/drawing/2014/main" id="{8C9C0B8F-C80E-4733-911D-74F704B2D032}"/>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297" name="Gruppieren 296">
              <a:extLst>
                <a:ext uri="{FF2B5EF4-FFF2-40B4-BE49-F238E27FC236}">
                  <a16:creationId xmlns:a16="http://schemas.microsoft.com/office/drawing/2014/main" id="{B8BD7A60-2620-40A7-B507-9BDE24CE9FF8}"/>
                </a:ext>
              </a:extLst>
            </p:cNvPr>
            <p:cNvGrpSpPr/>
            <p:nvPr/>
          </p:nvGrpSpPr>
          <p:grpSpPr>
            <a:xfrm>
              <a:off x="5481620" y="1366347"/>
              <a:ext cx="1620000" cy="1777616"/>
              <a:chOff x="6850348" y="1366347"/>
              <a:chExt cx="1620000" cy="1777616"/>
            </a:xfrm>
          </p:grpSpPr>
          <p:grpSp>
            <p:nvGrpSpPr>
              <p:cNvPr id="320" name="Gruppieren 319">
                <a:extLst>
                  <a:ext uri="{FF2B5EF4-FFF2-40B4-BE49-F238E27FC236}">
                    <a16:creationId xmlns:a16="http://schemas.microsoft.com/office/drawing/2014/main" id="{C3413AD9-8F18-4A5A-8BB4-1DBE9719E355}"/>
                  </a:ext>
                </a:extLst>
              </p:cNvPr>
              <p:cNvGrpSpPr/>
              <p:nvPr/>
            </p:nvGrpSpPr>
            <p:grpSpPr>
              <a:xfrm>
                <a:off x="6989937" y="1486829"/>
                <a:ext cx="1343078" cy="1657134"/>
                <a:chOff x="6989937" y="1486829"/>
                <a:chExt cx="1343078" cy="1657134"/>
              </a:xfrm>
            </p:grpSpPr>
            <p:sp>
              <p:nvSpPr>
                <p:cNvPr id="322" name="Freihandform: Form 321">
                  <a:extLst>
                    <a:ext uri="{FF2B5EF4-FFF2-40B4-BE49-F238E27FC236}">
                      <a16:creationId xmlns:a16="http://schemas.microsoft.com/office/drawing/2014/main" id="{43675E8A-4429-4571-A998-DC5017D25C8F}"/>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3" name="Freihandform: Form 322">
                  <a:extLst>
                    <a:ext uri="{FF2B5EF4-FFF2-40B4-BE49-F238E27FC236}">
                      <a16:creationId xmlns:a16="http://schemas.microsoft.com/office/drawing/2014/main" id="{A4F3AA13-1575-46A5-A98A-842C288EB00F}"/>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24" name="Gruppieren 323">
                  <a:extLst>
                    <a:ext uri="{FF2B5EF4-FFF2-40B4-BE49-F238E27FC236}">
                      <a16:creationId xmlns:a16="http://schemas.microsoft.com/office/drawing/2014/main" id="{0B72C324-EC94-472F-9D7E-C868F7087C6B}"/>
                    </a:ext>
                  </a:extLst>
                </p:cNvPr>
                <p:cNvGrpSpPr/>
                <p:nvPr/>
              </p:nvGrpSpPr>
              <p:grpSpPr bwMode="gray">
                <a:xfrm>
                  <a:off x="7509895" y="2852540"/>
                  <a:ext cx="291423" cy="291423"/>
                  <a:chOff x="7843271" y="2552755"/>
                  <a:chExt cx="291423" cy="291423"/>
                </a:xfrm>
              </p:grpSpPr>
              <p:sp>
                <p:nvSpPr>
                  <p:cNvPr id="327" name="Freihandform: Form 326">
                    <a:extLst>
                      <a:ext uri="{FF2B5EF4-FFF2-40B4-BE49-F238E27FC236}">
                        <a16:creationId xmlns:a16="http://schemas.microsoft.com/office/drawing/2014/main" id="{24CD6EEF-FD98-49AB-8F2B-780F05A2A014}"/>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8" name="Freihandform: Form 327">
                    <a:extLst>
                      <a:ext uri="{FF2B5EF4-FFF2-40B4-BE49-F238E27FC236}">
                        <a16:creationId xmlns:a16="http://schemas.microsoft.com/office/drawing/2014/main" id="{98920E62-A231-4849-991A-7E68763EE18F}"/>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9" name="Freihandform: Form 328">
                    <a:extLst>
                      <a:ext uri="{FF2B5EF4-FFF2-40B4-BE49-F238E27FC236}">
                        <a16:creationId xmlns:a16="http://schemas.microsoft.com/office/drawing/2014/main" id="{41E57075-D5C8-4AF2-91E8-B0A4619B2686}"/>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25" name="Freihandform: Form 324">
                  <a:extLst>
                    <a:ext uri="{FF2B5EF4-FFF2-40B4-BE49-F238E27FC236}">
                      <a16:creationId xmlns:a16="http://schemas.microsoft.com/office/drawing/2014/main" id="{C49F8D48-3F35-46C7-976E-400D44C301B2}"/>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26" name="Freihandform: Form 325">
                  <a:extLst>
                    <a:ext uri="{FF2B5EF4-FFF2-40B4-BE49-F238E27FC236}">
                      <a16:creationId xmlns:a16="http://schemas.microsoft.com/office/drawing/2014/main" id="{BB45A098-9E67-4ACF-8989-F034B0E1D0D0}"/>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21" name="Titel 5">
                <a:extLst>
                  <a:ext uri="{FF2B5EF4-FFF2-40B4-BE49-F238E27FC236}">
                    <a16:creationId xmlns:a16="http://schemas.microsoft.com/office/drawing/2014/main" id="{8C18D63E-B031-4905-B9E5-FB2D13917698}"/>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298" name="Gruppieren 297">
              <a:extLst>
                <a:ext uri="{FF2B5EF4-FFF2-40B4-BE49-F238E27FC236}">
                  <a16:creationId xmlns:a16="http://schemas.microsoft.com/office/drawing/2014/main" id="{B689EA45-1548-4BB8-9CEA-00A34FCF59C1}"/>
                </a:ext>
              </a:extLst>
            </p:cNvPr>
            <p:cNvGrpSpPr/>
            <p:nvPr/>
          </p:nvGrpSpPr>
          <p:grpSpPr>
            <a:xfrm>
              <a:off x="7242053" y="1366347"/>
              <a:ext cx="1620000" cy="1775930"/>
              <a:chOff x="8997423" y="1366347"/>
              <a:chExt cx="1620000" cy="1775930"/>
            </a:xfrm>
          </p:grpSpPr>
          <p:sp>
            <p:nvSpPr>
              <p:cNvPr id="309" name="Titel 5">
                <a:extLst>
                  <a:ext uri="{FF2B5EF4-FFF2-40B4-BE49-F238E27FC236}">
                    <a16:creationId xmlns:a16="http://schemas.microsoft.com/office/drawing/2014/main" id="{4A9FB0EC-1C98-4387-831A-4522F513A976}"/>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310" name="Gruppieren 309">
                <a:extLst>
                  <a:ext uri="{FF2B5EF4-FFF2-40B4-BE49-F238E27FC236}">
                    <a16:creationId xmlns:a16="http://schemas.microsoft.com/office/drawing/2014/main" id="{05A1AE51-E9B9-4EC9-A7F7-661C8AF7357B}"/>
                  </a:ext>
                </a:extLst>
              </p:cNvPr>
              <p:cNvGrpSpPr/>
              <p:nvPr/>
            </p:nvGrpSpPr>
            <p:grpSpPr>
              <a:xfrm>
                <a:off x="9146852" y="1484935"/>
                <a:ext cx="1343078" cy="1657342"/>
                <a:chOff x="9146852" y="1484935"/>
                <a:chExt cx="1343078" cy="1657342"/>
              </a:xfrm>
            </p:grpSpPr>
            <p:sp>
              <p:nvSpPr>
                <p:cNvPr id="311" name="Freeform 17">
                  <a:extLst>
                    <a:ext uri="{FF2B5EF4-FFF2-40B4-BE49-F238E27FC236}">
                      <a16:creationId xmlns:a16="http://schemas.microsoft.com/office/drawing/2014/main" id="{86BC7D39-8A08-4E5C-9E95-DABD06892A0A}"/>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2" name="Freeform 20">
                  <a:extLst>
                    <a:ext uri="{FF2B5EF4-FFF2-40B4-BE49-F238E27FC236}">
                      <a16:creationId xmlns:a16="http://schemas.microsoft.com/office/drawing/2014/main" id="{098B8D4B-C5E1-46C0-85AC-D7C696E08332}"/>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3" name="Freeform 70">
                  <a:extLst>
                    <a:ext uri="{FF2B5EF4-FFF2-40B4-BE49-F238E27FC236}">
                      <a16:creationId xmlns:a16="http://schemas.microsoft.com/office/drawing/2014/main" id="{D256FBC8-AAAA-4572-AB1B-66A04A56CEA6}"/>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4" name="Freihandform: Form 313">
                  <a:extLst>
                    <a:ext uri="{FF2B5EF4-FFF2-40B4-BE49-F238E27FC236}">
                      <a16:creationId xmlns:a16="http://schemas.microsoft.com/office/drawing/2014/main" id="{8F2F6A06-9353-4519-A00D-163942D927A9}"/>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5" name="Freihandform: Form 314">
                  <a:extLst>
                    <a:ext uri="{FF2B5EF4-FFF2-40B4-BE49-F238E27FC236}">
                      <a16:creationId xmlns:a16="http://schemas.microsoft.com/office/drawing/2014/main" id="{E7E52AA3-A88F-43A7-B422-5BBFC83D6DA5}"/>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16" name="Gruppieren 315">
                  <a:extLst>
                    <a:ext uri="{FF2B5EF4-FFF2-40B4-BE49-F238E27FC236}">
                      <a16:creationId xmlns:a16="http://schemas.microsoft.com/office/drawing/2014/main" id="{299A6FC6-40FE-46F5-B7AE-811F01C1DB96}"/>
                    </a:ext>
                  </a:extLst>
                </p:cNvPr>
                <p:cNvGrpSpPr/>
                <p:nvPr/>
              </p:nvGrpSpPr>
              <p:grpSpPr bwMode="gray">
                <a:xfrm>
                  <a:off x="9669000" y="2850854"/>
                  <a:ext cx="291423" cy="291423"/>
                  <a:chOff x="9669000" y="2850854"/>
                  <a:chExt cx="291423" cy="291423"/>
                </a:xfrm>
              </p:grpSpPr>
              <p:sp>
                <p:nvSpPr>
                  <p:cNvPr id="317" name="Freihandform: Form 316">
                    <a:extLst>
                      <a:ext uri="{FF2B5EF4-FFF2-40B4-BE49-F238E27FC236}">
                        <a16:creationId xmlns:a16="http://schemas.microsoft.com/office/drawing/2014/main" id="{E1788D37-36CC-4920-9538-9CFAD811475E}"/>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8" name="Freihandform: Form 317">
                    <a:extLst>
                      <a:ext uri="{FF2B5EF4-FFF2-40B4-BE49-F238E27FC236}">
                        <a16:creationId xmlns:a16="http://schemas.microsoft.com/office/drawing/2014/main" id="{A2FBBDD1-7264-448B-BFFD-3FEBFA14DBED}"/>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19" name="Freihandform: Form 318">
                    <a:extLst>
                      <a:ext uri="{FF2B5EF4-FFF2-40B4-BE49-F238E27FC236}">
                        <a16:creationId xmlns:a16="http://schemas.microsoft.com/office/drawing/2014/main" id="{A3EBAFC2-F12A-495C-9623-2D7A2E5F9A2D}"/>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299" name="Gruppieren 298">
              <a:extLst>
                <a:ext uri="{FF2B5EF4-FFF2-40B4-BE49-F238E27FC236}">
                  <a16:creationId xmlns:a16="http://schemas.microsoft.com/office/drawing/2014/main" id="{21C5E0F9-7D2B-4A83-B4BC-DDA697D3412C}"/>
                </a:ext>
              </a:extLst>
            </p:cNvPr>
            <p:cNvGrpSpPr/>
            <p:nvPr/>
          </p:nvGrpSpPr>
          <p:grpSpPr>
            <a:xfrm>
              <a:off x="200321" y="1364661"/>
              <a:ext cx="1620000" cy="1747154"/>
              <a:chOff x="200321" y="1364661"/>
              <a:chExt cx="1620000" cy="1747154"/>
            </a:xfrm>
          </p:grpSpPr>
          <p:grpSp>
            <p:nvGrpSpPr>
              <p:cNvPr id="300" name="Gruppieren 299">
                <a:extLst>
                  <a:ext uri="{FF2B5EF4-FFF2-40B4-BE49-F238E27FC236}">
                    <a16:creationId xmlns:a16="http://schemas.microsoft.com/office/drawing/2014/main" id="{CDF3CD8B-0674-47A5-BA70-5C233116C36C}"/>
                  </a:ext>
                </a:extLst>
              </p:cNvPr>
              <p:cNvGrpSpPr/>
              <p:nvPr/>
            </p:nvGrpSpPr>
            <p:grpSpPr bwMode="gray">
              <a:xfrm>
                <a:off x="464642" y="1660829"/>
                <a:ext cx="1076996" cy="1450986"/>
                <a:chOff x="798018" y="1348358"/>
                <a:chExt cx="1076996" cy="1450986"/>
              </a:xfrm>
            </p:grpSpPr>
            <p:sp>
              <p:nvSpPr>
                <p:cNvPr id="302" name="Freihandform: Form 301">
                  <a:extLst>
                    <a:ext uri="{FF2B5EF4-FFF2-40B4-BE49-F238E27FC236}">
                      <a16:creationId xmlns:a16="http://schemas.microsoft.com/office/drawing/2014/main" id="{4F1BED72-AB87-48D9-9449-44515467D633}"/>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3" name="Freihandform: Form 302">
                  <a:extLst>
                    <a:ext uri="{FF2B5EF4-FFF2-40B4-BE49-F238E27FC236}">
                      <a16:creationId xmlns:a16="http://schemas.microsoft.com/office/drawing/2014/main" id="{310EEFB9-ADC9-49A8-8490-14D1A3BB3816}"/>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4" name="Freihandform: Form 303">
                  <a:extLst>
                    <a:ext uri="{FF2B5EF4-FFF2-40B4-BE49-F238E27FC236}">
                      <a16:creationId xmlns:a16="http://schemas.microsoft.com/office/drawing/2014/main" id="{7B175531-CA15-4F5E-8188-AD5A234D9281}"/>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5" name="Freihandform: Form 304">
                  <a:extLst>
                    <a:ext uri="{FF2B5EF4-FFF2-40B4-BE49-F238E27FC236}">
                      <a16:creationId xmlns:a16="http://schemas.microsoft.com/office/drawing/2014/main" id="{803A3E88-2164-418F-BF0E-CB382451482E}"/>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6" name="Freihandform: Form 305">
                  <a:extLst>
                    <a:ext uri="{FF2B5EF4-FFF2-40B4-BE49-F238E27FC236}">
                      <a16:creationId xmlns:a16="http://schemas.microsoft.com/office/drawing/2014/main" id="{A9F8D4E8-D605-46C0-8E35-5D79EFD724FF}"/>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7" name="Freihandform: Form 306">
                  <a:extLst>
                    <a:ext uri="{FF2B5EF4-FFF2-40B4-BE49-F238E27FC236}">
                      <a16:creationId xmlns:a16="http://schemas.microsoft.com/office/drawing/2014/main" id="{218B009A-5336-42EB-A33F-1C6663265720}"/>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08" name="Freihandform: Form 307">
                  <a:extLst>
                    <a:ext uri="{FF2B5EF4-FFF2-40B4-BE49-F238E27FC236}">
                      <a16:creationId xmlns:a16="http://schemas.microsoft.com/office/drawing/2014/main" id="{275FB11F-C7DB-480E-B144-78C6A9C09C4E}"/>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01" name="Titel 5">
                <a:extLst>
                  <a:ext uri="{FF2B5EF4-FFF2-40B4-BE49-F238E27FC236}">
                    <a16:creationId xmlns:a16="http://schemas.microsoft.com/office/drawing/2014/main" id="{2B39B56D-98CE-41E9-94AF-EC54883B4145}"/>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grpSp>
        <p:nvGrpSpPr>
          <p:cNvPr id="365" name="Gruppieren 364">
            <a:extLst>
              <a:ext uri="{FF2B5EF4-FFF2-40B4-BE49-F238E27FC236}">
                <a16:creationId xmlns:a16="http://schemas.microsoft.com/office/drawing/2014/main" id="{A574A690-D3D9-4B03-B957-F733238FB4AC}"/>
              </a:ext>
            </a:extLst>
          </p:cNvPr>
          <p:cNvGrpSpPr/>
          <p:nvPr/>
        </p:nvGrpSpPr>
        <p:grpSpPr>
          <a:xfrm>
            <a:off x="200321" y="2555861"/>
            <a:ext cx="11439657" cy="1779302"/>
            <a:chOff x="200321" y="1364661"/>
            <a:chExt cx="11439657" cy="1779302"/>
          </a:xfrm>
        </p:grpSpPr>
        <p:sp>
          <p:nvSpPr>
            <p:cNvPr id="366" name="Freeform 21">
              <a:extLst>
                <a:ext uri="{FF2B5EF4-FFF2-40B4-BE49-F238E27FC236}">
                  <a16:creationId xmlns:a16="http://schemas.microsoft.com/office/drawing/2014/main" id="{3B15DF15-C215-425D-9EDF-EE693BEDF049}"/>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7" name="Freeform 39">
              <a:extLst>
                <a:ext uri="{FF2B5EF4-FFF2-40B4-BE49-F238E27FC236}">
                  <a16:creationId xmlns:a16="http://schemas.microsoft.com/office/drawing/2014/main" id="{B825D51B-B314-4F51-A999-6CFF90A427DF}"/>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68" name="Gruppieren 367">
              <a:extLst>
                <a:ext uri="{FF2B5EF4-FFF2-40B4-BE49-F238E27FC236}">
                  <a16:creationId xmlns:a16="http://schemas.microsoft.com/office/drawing/2014/main" id="{0C23EC0D-37C3-4276-9C39-C03FB550A890}"/>
                </a:ext>
              </a:extLst>
            </p:cNvPr>
            <p:cNvGrpSpPr/>
            <p:nvPr/>
          </p:nvGrpSpPr>
          <p:grpSpPr bwMode="gray">
            <a:xfrm>
              <a:off x="9002484" y="1364661"/>
              <a:ext cx="1620000" cy="1777616"/>
              <a:chOff x="9336792" y="1097418"/>
              <a:chExt cx="1620000" cy="1777616"/>
            </a:xfrm>
          </p:grpSpPr>
          <p:sp>
            <p:nvSpPr>
              <p:cNvPr id="428" name="Freeform 17">
                <a:extLst>
                  <a:ext uri="{FF2B5EF4-FFF2-40B4-BE49-F238E27FC236}">
                    <a16:creationId xmlns:a16="http://schemas.microsoft.com/office/drawing/2014/main" id="{00BDB2F5-57A8-40F3-A00D-4BA613C48C1B}"/>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9" name="Freeform 20">
                <a:extLst>
                  <a:ext uri="{FF2B5EF4-FFF2-40B4-BE49-F238E27FC236}">
                    <a16:creationId xmlns:a16="http://schemas.microsoft.com/office/drawing/2014/main" id="{3213E132-BDE6-404F-A570-8DB9D3D3F4B4}"/>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30" name="Group 106">
                <a:extLst>
                  <a:ext uri="{FF2B5EF4-FFF2-40B4-BE49-F238E27FC236}">
                    <a16:creationId xmlns:a16="http://schemas.microsoft.com/office/drawing/2014/main" id="{CA24D2B5-BDE0-4D86-B475-58DB98A515F8}"/>
                  </a:ext>
                </a:extLst>
              </p:cNvPr>
              <p:cNvGrpSpPr/>
              <p:nvPr/>
            </p:nvGrpSpPr>
            <p:grpSpPr bwMode="gray">
              <a:xfrm>
                <a:off x="10003308" y="2583611"/>
                <a:ext cx="291423" cy="291423"/>
                <a:chOff x="10003308" y="2552167"/>
                <a:chExt cx="291423" cy="291423"/>
              </a:xfrm>
            </p:grpSpPr>
            <p:sp>
              <p:nvSpPr>
                <p:cNvPr id="436" name="Freihandform: Form 435">
                  <a:extLst>
                    <a:ext uri="{FF2B5EF4-FFF2-40B4-BE49-F238E27FC236}">
                      <a16:creationId xmlns:a16="http://schemas.microsoft.com/office/drawing/2014/main" id="{ED8B06AA-0B01-4BA5-B54B-6A2412CAB750}"/>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7" name="Freihandform: Form 436">
                  <a:extLst>
                    <a:ext uri="{FF2B5EF4-FFF2-40B4-BE49-F238E27FC236}">
                      <a16:creationId xmlns:a16="http://schemas.microsoft.com/office/drawing/2014/main" id="{1A032982-1F9D-4302-B099-923CFA2FBDE6}"/>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8" name="Freihandform: Form 437">
                  <a:extLst>
                    <a:ext uri="{FF2B5EF4-FFF2-40B4-BE49-F238E27FC236}">
                      <a16:creationId xmlns:a16="http://schemas.microsoft.com/office/drawing/2014/main" id="{4C00BF66-355E-47F7-8355-32777AE48B2B}"/>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31" name="Freeform 70">
                <a:extLst>
                  <a:ext uri="{FF2B5EF4-FFF2-40B4-BE49-F238E27FC236}">
                    <a16:creationId xmlns:a16="http://schemas.microsoft.com/office/drawing/2014/main" id="{A5F3AADA-10A0-4281-95FF-600BA9EE6BE1}"/>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2" name="Titel 5">
                <a:extLst>
                  <a:ext uri="{FF2B5EF4-FFF2-40B4-BE49-F238E27FC236}">
                    <a16:creationId xmlns:a16="http://schemas.microsoft.com/office/drawing/2014/main" id="{F8E1772D-F1B6-4CBF-BB2C-AA3D5C142191}"/>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433" name="Gruppieren 432">
                <a:extLst>
                  <a:ext uri="{FF2B5EF4-FFF2-40B4-BE49-F238E27FC236}">
                    <a16:creationId xmlns:a16="http://schemas.microsoft.com/office/drawing/2014/main" id="{20ECA77B-C4D2-4020-85AD-0122C15F7F65}"/>
                  </a:ext>
                </a:extLst>
              </p:cNvPr>
              <p:cNvGrpSpPr/>
              <p:nvPr/>
            </p:nvGrpSpPr>
            <p:grpSpPr bwMode="gray">
              <a:xfrm>
                <a:off x="9973738" y="1690219"/>
                <a:ext cx="339640" cy="402536"/>
                <a:chOff x="11427888" y="1412641"/>
                <a:chExt cx="257175" cy="304800"/>
              </a:xfrm>
            </p:grpSpPr>
            <p:sp>
              <p:nvSpPr>
                <p:cNvPr id="434" name="Freihandform: Form 433">
                  <a:extLst>
                    <a:ext uri="{FF2B5EF4-FFF2-40B4-BE49-F238E27FC236}">
                      <a16:creationId xmlns:a16="http://schemas.microsoft.com/office/drawing/2014/main" id="{4BDF811D-0FCA-4123-B49D-2BB8F6C38972}"/>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5" name="Freihandform: Form 434">
                  <a:extLst>
                    <a:ext uri="{FF2B5EF4-FFF2-40B4-BE49-F238E27FC236}">
                      <a16:creationId xmlns:a16="http://schemas.microsoft.com/office/drawing/2014/main" id="{61ED161B-6C4A-460D-949E-654FD9DC2FBE}"/>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369" name="Gruppieren 368">
              <a:extLst>
                <a:ext uri="{FF2B5EF4-FFF2-40B4-BE49-F238E27FC236}">
                  <a16:creationId xmlns:a16="http://schemas.microsoft.com/office/drawing/2014/main" id="{05E5BFEE-A56F-4A5B-8688-88E61302F5C2}"/>
                </a:ext>
              </a:extLst>
            </p:cNvPr>
            <p:cNvGrpSpPr/>
            <p:nvPr/>
          </p:nvGrpSpPr>
          <p:grpSpPr>
            <a:xfrm>
              <a:off x="1960754" y="1366347"/>
              <a:ext cx="1620000" cy="1745468"/>
              <a:chOff x="2307432" y="1366347"/>
              <a:chExt cx="1620000" cy="1745468"/>
            </a:xfrm>
          </p:grpSpPr>
          <p:grpSp>
            <p:nvGrpSpPr>
              <p:cNvPr id="418" name="Gruppieren 417">
                <a:extLst>
                  <a:ext uri="{FF2B5EF4-FFF2-40B4-BE49-F238E27FC236}">
                    <a16:creationId xmlns:a16="http://schemas.microsoft.com/office/drawing/2014/main" id="{A0718102-CDAA-4F66-A0BB-204A377DB578}"/>
                  </a:ext>
                </a:extLst>
              </p:cNvPr>
              <p:cNvGrpSpPr/>
              <p:nvPr/>
            </p:nvGrpSpPr>
            <p:grpSpPr bwMode="gray">
              <a:xfrm>
                <a:off x="2573021" y="1660829"/>
                <a:ext cx="1076996" cy="1450986"/>
                <a:chOff x="2906397" y="1348358"/>
                <a:chExt cx="1076996" cy="1450986"/>
              </a:xfrm>
            </p:grpSpPr>
            <p:sp>
              <p:nvSpPr>
                <p:cNvPr id="420" name="Freihandform: Form 419">
                  <a:extLst>
                    <a:ext uri="{FF2B5EF4-FFF2-40B4-BE49-F238E27FC236}">
                      <a16:creationId xmlns:a16="http://schemas.microsoft.com/office/drawing/2014/main" id="{2326AB5C-DE64-4FC6-BC5E-1CC5AA7D6743}"/>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1" name="Freihandform: Form 420">
                  <a:extLst>
                    <a:ext uri="{FF2B5EF4-FFF2-40B4-BE49-F238E27FC236}">
                      <a16:creationId xmlns:a16="http://schemas.microsoft.com/office/drawing/2014/main" id="{76EEFBF5-41F7-4E61-938C-0E8B77B952CB}"/>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2" name="Freihandform: Form 421">
                  <a:extLst>
                    <a:ext uri="{FF2B5EF4-FFF2-40B4-BE49-F238E27FC236}">
                      <a16:creationId xmlns:a16="http://schemas.microsoft.com/office/drawing/2014/main" id="{6FC18018-F11B-4F7F-A5CE-95091C4A3074}"/>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3" name="Freihandform: Form 422">
                  <a:extLst>
                    <a:ext uri="{FF2B5EF4-FFF2-40B4-BE49-F238E27FC236}">
                      <a16:creationId xmlns:a16="http://schemas.microsoft.com/office/drawing/2014/main" id="{0E40202D-39F9-4C63-B677-F5675B43DF8E}"/>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4" name="Freihandform: Form 423">
                  <a:extLst>
                    <a:ext uri="{FF2B5EF4-FFF2-40B4-BE49-F238E27FC236}">
                      <a16:creationId xmlns:a16="http://schemas.microsoft.com/office/drawing/2014/main" id="{09FB79D1-1F2C-49E3-BED2-A214CD090C62}"/>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5" name="Freihandform: Form 424">
                  <a:extLst>
                    <a:ext uri="{FF2B5EF4-FFF2-40B4-BE49-F238E27FC236}">
                      <a16:creationId xmlns:a16="http://schemas.microsoft.com/office/drawing/2014/main" id="{2CD69014-6E15-4C72-B627-0C0BDB953CDF}"/>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6" name="Freihandform: Form 425">
                  <a:extLst>
                    <a:ext uri="{FF2B5EF4-FFF2-40B4-BE49-F238E27FC236}">
                      <a16:creationId xmlns:a16="http://schemas.microsoft.com/office/drawing/2014/main" id="{D8904B1E-0C56-4F0B-B160-73D57657F3C4}"/>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7" name="Freihandform: Form 426">
                  <a:extLst>
                    <a:ext uri="{FF2B5EF4-FFF2-40B4-BE49-F238E27FC236}">
                      <a16:creationId xmlns:a16="http://schemas.microsoft.com/office/drawing/2014/main" id="{6E0F6CBD-86FA-4D6C-8460-6CEB7EA7256E}"/>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19" name="Titel 5">
                <a:extLst>
                  <a:ext uri="{FF2B5EF4-FFF2-40B4-BE49-F238E27FC236}">
                    <a16:creationId xmlns:a16="http://schemas.microsoft.com/office/drawing/2014/main" id="{7484C728-B5FB-4EDC-A595-D387120CD9EF}"/>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370" name="Gruppieren 369">
              <a:extLst>
                <a:ext uri="{FF2B5EF4-FFF2-40B4-BE49-F238E27FC236}">
                  <a16:creationId xmlns:a16="http://schemas.microsoft.com/office/drawing/2014/main" id="{4709C1EC-4ACE-4C11-93AC-15FC5502AD57}"/>
                </a:ext>
              </a:extLst>
            </p:cNvPr>
            <p:cNvGrpSpPr/>
            <p:nvPr/>
          </p:nvGrpSpPr>
          <p:grpSpPr>
            <a:xfrm>
              <a:off x="3721187" y="1366347"/>
              <a:ext cx="1620000" cy="1777616"/>
              <a:chOff x="4703434" y="1366347"/>
              <a:chExt cx="1620000" cy="1777616"/>
            </a:xfrm>
          </p:grpSpPr>
          <p:grpSp>
            <p:nvGrpSpPr>
              <p:cNvPr id="404" name="Gruppieren 403">
                <a:extLst>
                  <a:ext uri="{FF2B5EF4-FFF2-40B4-BE49-F238E27FC236}">
                    <a16:creationId xmlns:a16="http://schemas.microsoft.com/office/drawing/2014/main" id="{0C887B3C-D43A-4C47-9914-4124B7514CF2}"/>
                  </a:ext>
                </a:extLst>
              </p:cNvPr>
              <p:cNvGrpSpPr/>
              <p:nvPr/>
            </p:nvGrpSpPr>
            <p:grpSpPr>
              <a:xfrm>
                <a:off x="4965221" y="1660829"/>
                <a:ext cx="1076996" cy="1483134"/>
                <a:chOff x="4965221" y="1660829"/>
                <a:chExt cx="1076996" cy="1483134"/>
              </a:xfrm>
            </p:grpSpPr>
            <p:sp>
              <p:nvSpPr>
                <p:cNvPr id="406" name="Freihandform: Form 405">
                  <a:extLst>
                    <a:ext uri="{FF2B5EF4-FFF2-40B4-BE49-F238E27FC236}">
                      <a16:creationId xmlns:a16="http://schemas.microsoft.com/office/drawing/2014/main" id="{23A2F685-47C4-4F74-8FC7-22F576FF2436}"/>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7" name="Freihandform: Form 406">
                  <a:extLst>
                    <a:ext uri="{FF2B5EF4-FFF2-40B4-BE49-F238E27FC236}">
                      <a16:creationId xmlns:a16="http://schemas.microsoft.com/office/drawing/2014/main" id="{744DCC20-3EC4-4ABF-9E50-5DD088F2043C}"/>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08" name="Gruppieren 407">
                  <a:extLst>
                    <a:ext uri="{FF2B5EF4-FFF2-40B4-BE49-F238E27FC236}">
                      <a16:creationId xmlns:a16="http://schemas.microsoft.com/office/drawing/2014/main" id="{99250C71-F05E-4330-87F2-F013F0403670}"/>
                    </a:ext>
                  </a:extLst>
                </p:cNvPr>
                <p:cNvGrpSpPr/>
                <p:nvPr/>
              </p:nvGrpSpPr>
              <p:grpSpPr bwMode="gray">
                <a:xfrm>
                  <a:off x="5367763" y="2877882"/>
                  <a:ext cx="266081" cy="266081"/>
                  <a:chOff x="5701139" y="2608953"/>
                  <a:chExt cx="266081" cy="266081"/>
                </a:xfrm>
              </p:grpSpPr>
              <p:sp>
                <p:nvSpPr>
                  <p:cNvPr id="415" name="Freihandform: Form 414">
                    <a:extLst>
                      <a:ext uri="{FF2B5EF4-FFF2-40B4-BE49-F238E27FC236}">
                        <a16:creationId xmlns:a16="http://schemas.microsoft.com/office/drawing/2014/main" id="{DB669265-1682-43AA-9820-2056470936CD}"/>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6" name="Freihandform: Form 415">
                    <a:extLst>
                      <a:ext uri="{FF2B5EF4-FFF2-40B4-BE49-F238E27FC236}">
                        <a16:creationId xmlns:a16="http://schemas.microsoft.com/office/drawing/2014/main" id="{174EEE3A-34DC-4128-B7A4-33B466519402}"/>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7" name="Freihandform: Form 416">
                    <a:extLst>
                      <a:ext uri="{FF2B5EF4-FFF2-40B4-BE49-F238E27FC236}">
                        <a16:creationId xmlns:a16="http://schemas.microsoft.com/office/drawing/2014/main" id="{DD8A450A-B70A-4814-BAEC-1B62912F4B35}"/>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09" name="Freihandform: Form 408">
                  <a:extLst>
                    <a:ext uri="{FF2B5EF4-FFF2-40B4-BE49-F238E27FC236}">
                      <a16:creationId xmlns:a16="http://schemas.microsoft.com/office/drawing/2014/main" id="{B83091A4-D2CB-41CE-B84B-8AFA20ADFED2}"/>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0" name="Freihandform: Form 409">
                  <a:extLst>
                    <a:ext uri="{FF2B5EF4-FFF2-40B4-BE49-F238E27FC236}">
                      <a16:creationId xmlns:a16="http://schemas.microsoft.com/office/drawing/2014/main" id="{C62908EF-9942-41F4-AE4B-4098651349E6}"/>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1" name="Freihandform: Form 410">
                  <a:extLst>
                    <a:ext uri="{FF2B5EF4-FFF2-40B4-BE49-F238E27FC236}">
                      <a16:creationId xmlns:a16="http://schemas.microsoft.com/office/drawing/2014/main" id="{7EB16AE4-37C5-4BAE-9EC9-1A55EAC24AA6}"/>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2" name="Freihandform: Form 411">
                  <a:extLst>
                    <a:ext uri="{FF2B5EF4-FFF2-40B4-BE49-F238E27FC236}">
                      <a16:creationId xmlns:a16="http://schemas.microsoft.com/office/drawing/2014/main" id="{51103016-2350-45B7-89E1-712931F44734}"/>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3" name="Freihandform: Form 412">
                  <a:extLst>
                    <a:ext uri="{FF2B5EF4-FFF2-40B4-BE49-F238E27FC236}">
                      <a16:creationId xmlns:a16="http://schemas.microsoft.com/office/drawing/2014/main" id="{DF62A948-8179-4578-8519-BEBDFE6F20E2}"/>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4" name="Freihandform: Form 413">
                  <a:extLst>
                    <a:ext uri="{FF2B5EF4-FFF2-40B4-BE49-F238E27FC236}">
                      <a16:creationId xmlns:a16="http://schemas.microsoft.com/office/drawing/2014/main" id="{E9B7E808-7C49-4D60-82FA-241EF0C59B1E}"/>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05" name="Titel 5">
                <a:extLst>
                  <a:ext uri="{FF2B5EF4-FFF2-40B4-BE49-F238E27FC236}">
                    <a16:creationId xmlns:a16="http://schemas.microsoft.com/office/drawing/2014/main" id="{8B8F4D27-4FAF-48B5-A4E3-7F595CF57524}"/>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371" name="Gruppieren 370">
              <a:extLst>
                <a:ext uri="{FF2B5EF4-FFF2-40B4-BE49-F238E27FC236}">
                  <a16:creationId xmlns:a16="http://schemas.microsoft.com/office/drawing/2014/main" id="{BB049076-ED3D-4248-8603-2E4C7610AF1F}"/>
                </a:ext>
              </a:extLst>
            </p:cNvPr>
            <p:cNvGrpSpPr/>
            <p:nvPr/>
          </p:nvGrpSpPr>
          <p:grpSpPr>
            <a:xfrm>
              <a:off x="5481620" y="1366347"/>
              <a:ext cx="1620000" cy="1777616"/>
              <a:chOff x="6850348" y="1366347"/>
              <a:chExt cx="1620000" cy="1777616"/>
            </a:xfrm>
          </p:grpSpPr>
          <p:grpSp>
            <p:nvGrpSpPr>
              <p:cNvPr id="394" name="Gruppieren 393">
                <a:extLst>
                  <a:ext uri="{FF2B5EF4-FFF2-40B4-BE49-F238E27FC236}">
                    <a16:creationId xmlns:a16="http://schemas.microsoft.com/office/drawing/2014/main" id="{AA1BD967-C599-4344-BEA2-CF231F70D771}"/>
                  </a:ext>
                </a:extLst>
              </p:cNvPr>
              <p:cNvGrpSpPr/>
              <p:nvPr/>
            </p:nvGrpSpPr>
            <p:grpSpPr>
              <a:xfrm>
                <a:off x="6989937" y="1486829"/>
                <a:ext cx="1343078" cy="1657134"/>
                <a:chOff x="6989937" y="1486829"/>
                <a:chExt cx="1343078" cy="1657134"/>
              </a:xfrm>
            </p:grpSpPr>
            <p:sp>
              <p:nvSpPr>
                <p:cNvPr id="396" name="Freihandform: Form 395">
                  <a:extLst>
                    <a:ext uri="{FF2B5EF4-FFF2-40B4-BE49-F238E27FC236}">
                      <a16:creationId xmlns:a16="http://schemas.microsoft.com/office/drawing/2014/main" id="{F805DEDF-C9D6-45A3-94F2-F77E1D3B27BA}"/>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7" name="Freihandform: Form 396">
                  <a:extLst>
                    <a:ext uri="{FF2B5EF4-FFF2-40B4-BE49-F238E27FC236}">
                      <a16:creationId xmlns:a16="http://schemas.microsoft.com/office/drawing/2014/main" id="{F08D5433-B482-498C-9E58-4CE83E5C2121}"/>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98" name="Gruppieren 397">
                  <a:extLst>
                    <a:ext uri="{FF2B5EF4-FFF2-40B4-BE49-F238E27FC236}">
                      <a16:creationId xmlns:a16="http://schemas.microsoft.com/office/drawing/2014/main" id="{3DF80D55-317B-4A3E-9BED-EF1B14EC8E87}"/>
                    </a:ext>
                  </a:extLst>
                </p:cNvPr>
                <p:cNvGrpSpPr/>
                <p:nvPr/>
              </p:nvGrpSpPr>
              <p:grpSpPr bwMode="gray">
                <a:xfrm>
                  <a:off x="7509895" y="2852540"/>
                  <a:ext cx="291423" cy="291423"/>
                  <a:chOff x="7843271" y="2552755"/>
                  <a:chExt cx="291423" cy="291423"/>
                </a:xfrm>
              </p:grpSpPr>
              <p:sp>
                <p:nvSpPr>
                  <p:cNvPr id="401" name="Freihandform: Form 400">
                    <a:extLst>
                      <a:ext uri="{FF2B5EF4-FFF2-40B4-BE49-F238E27FC236}">
                        <a16:creationId xmlns:a16="http://schemas.microsoft.com/office/drawing/2014/main" id="{DC307EC3-6D03-4F61-A4FF-14522FCD9E80}"/>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2" name="Freihandform: Form 401">
                    <a:extLst>
                      <a:ext uri="{FF2B5EF4-FFF2-40B4-BE49-F238E27FC236}">
                        <a16:creationId xmlns:a16="http://schemas.microsoft.com/office/drawing/2014/main" id="{66E677D9-4F62-4C3D-8FAF-BA075A80D073}"/>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3" name="Freihandform: Form 402">
                    <a:extLst>
                      <a:ext uri="{FF2B5EF4-FFF2-40B4-BE49-F238E27FC236}">
                        <a16:creationId xmlns:a16="http://schemas.microsoft.com/office/drawing/2014/main" id="{DA0795AC-D34E-41C6-9AD0-6B40FBA48D2A}"/>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99" name="Freihandform: Form 398">
                  <a:extLst>
                    <a:ext uri="{FF2B5EF4-FFF2-40B4-BE49-F238E27FC236}">
                      <a16:creationId xmlns:a16="http://schemas.microsoft.com/office/drawing/2014/main" id="{00AF721D-C23A-49FD-A40F-D17A4B4F3402}"/>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0" name="Freihandform: Form 399">
                  <a:extLst>
                    <a:ext uri="{FF2B5EF4-FFF2-40B4-BE49-F238E27FC236}">
                      <a16:creationId xmlns:a16="http://schemas.microsoft.com/office/drawing/2014/main" id="{A92C378F-3120-47BE-AA4F-38AF821CB747}"/>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95" name="Titel 5">
                <a:extLst>
                  <a:ext uri="{FF2B5EF4-FFF2-40B4-BE49-F238E27FC236}">
                    <a16:creationId xmlns:a16="http://schemas.microsoft.com/office/drawing/2014/main" id="{22314AA0-2A0D-41CE-A5D2-47D8924BB9B2}"/>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372" name="Gruppieren 371">
              <a:extLst>
                <a:ext uri="{FF2B5EF4-FFF2-40B4-BE49-F238E27FC236}">
                  <a16:creationId xmlns:a16="http://schemas.microsoft.com/office/drawing/2014/main" id="{EE51B9B7-F1A0-4B79-9122-2920194230B2}"/>
                </a:ext>
              </a:extLst>
            </p:cNvPr>
            <p:cNvGrpSpPr/>
            <p:nvPr/>
          </p:nvGrpSpPr>
          <p:grpSpPr>
            <a:xfrm>
              <a:off x="7242053" y="1366347"/>
              <a:ext cx="1620000" cy="1775930"/>
              <a:chOff x="8997423" y="1366347"/>
              <a:chExt cx="1620000" cy="1775930"/>
            </a:xfrm>
          </p:grpSpPr>
          <p:sp>
            <p:nvSpPr>
              <p:cNvPr id="383" name="Titel 5">
                <a:extLst>
                  <a:ext uri="{FF2B5EF4-FFF2-40B4-BE49-F238E27FC236}">
                    <a16:creationId xmlns:a16="http://schemas.microsoft.com/office/drawing/2014/main" id="{14D1FDF1-04DC-41FA-BA03-A7002C340C5F}"/>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384" name="Gruppieren 383">
                <a:extLst>
                  <a:ext uri="{FF2B5EF4-FFF2-40B4-BE49-F238E27FC236}">
                    <a16:creationId xmlns:a16="http://schemas.microsoft.com/office/drawing/2014/main" id="{E64845F8-3DD3-4BE4-BD0C-CE9467716354}"/>
                  </a:ext>
                </a:extLst>
              </p:cNvPr>
              <p:cNvGrpSpPr/>
              <p:nvPr/>
            </p:nvGrpSpPr>
            <p:grpSpPr>
              <a:xfrm>
                <a:off x="9146852" y="1484935"/>
                <a:ext cx="1343078" cy="1657342"/>
                <a:chOff x="9146852" y="1484935"/>
                <a:chExt cx="1343078" cy="1657342"/>
              </a:xfrm>
            </p:grpSpPr>
            <p:sp>
              <p:nvSpPr>
                <p:cNvPr id="385" name="Freeform 17">
                  <a:extLst>
                    <a:ext uri="{FF2B5EF4-FFF2-40B4-BE49-F238E27FC236}">
                      <a16:creationId xmlns:a16="http://schemas.microsoft.com/office/drawing/2014/main" id="{051CEA2F-1EB9-4620-860E-7AE33CC9E1A2}"/>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6" name="Freeform 20">
                  <a:extLst>
                    <a:ext uri="{FF2B5EF4-FFF2-40B4-BE49-F238E27FC236}">
                      <a16:creationId xmlns:a16="http://schemas.microsoft.com/office/drawing/2014/main" id="{347434B2-40A5-4425-BEFC-BAD63B7D4934}"/>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7" name="Freeform 70">
                  <a:extLst>
                    <a:ext uri="{FF2B5EF4-FFF2-40B4-BE49-F238E27FC236}">
                      <a16:creationId xmlns:a16="http://schemas.microsoft.com/office/drawing/2014/main" id="{58F4CF14-6C61-4206-B68D-7A57DD4F9DA1}"/>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8" name="Freihandform: Form 387">
                  <a:extLst>
                    <a:ext uri="{FF2B5EF4-FFF2-40B4-BE49-F238E27FC236}">
                      <a16:creationId xmlns:a16="http://schemas.microsoft.com/office/drawing/2014/main" id="{7EDAB1C1-8ED0-4CE1-9031-7FE84E646EAB}"/>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9" name="Freihandform: Form 388">
                  <a:extLst>
                    <a:ext uri="{FF2B5EF4-FFF2-40B4-BE49-F238E27FC236}">
                      <a16:creationId xmlns:a16="http://schemas.microsoft.com/office/drawing/2014/main" id="{706244FE-A585-497D-86C9-43DE0AA9B4C1}"/>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90" name="Gruppieren 389">
                  <a:extLst>
                    <a:ext uri="{FF2B5EF4-FFF2-40B4-BE49-F238E27FC236}">
                      <a16:creationId xmlns:a16="http://schemas.microsoft.com/office/drawing/2014/main" id="{70D72DC3-2C88-4CCF-A450-965C1938B088}"/>
                    </a:ext>
                  </a:extLst>
                </p:cNvPr>
                <p:cNvGrpSpPr/>
                <p:nvPr/>
              </p:nvGrpSpPr>
              <p:grpSpPr bwMode="gray">
                <a:xfrm>
                  <a:off x="9669000" y="2850854"/>
                  <a:ext cx="291423" cy="291423"/>
                  <a:chOff x="9669000" y="2850854"/>
                  <a:chExt cx="291423" cy="291423"/>
                </a:xfrm>
              </p:grpSpPr>
              <p:sp>
                <p:nvSpPr>
                  <p:cNvPr id="391" name="Freihandform: Form 390">
                    <a:extLst>
                      <a:ext uri="{FF2B5EF4-FFF2-40B4-BE49-F238E27FC236}">
                        <a16:creationId xmlns:a16="http://schemas.microsoft.com/office/drawing/2014/main" id="{B87DCC05-E64F-4F80-9337-EABC56EE7E3F}"/>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2" name="Freihandform: Form 391">
                    <a:extLst>
                      <a:ext uri="{FF2B5EF4-FFF2-40B4-BE49-F238E27FC236}">
                        <a16:creationId xmlns:a16="http://schemas.microsoft.com/office/drawing/2014/main" id="{CE0AD848-751D-4DCC-B1B9-8A240CE1F5D3}"/>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3" name="Freihandform: Form 392">
                    <a:extLst>
                      <a:ext uri="{FF2B5EF4-FFF2-40B4-BE49-F238E27FC236}">
                        <a16:creationId xmlns:a16="http://schemas.microsoft.com/office/drawing/2014/main" id="{F37979FC-D478-46B2-9B45-6D1B36E30F7D}"/>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373" name="Gruppieren 372">
              <a:extLst>
                <a:ext uri="{FF2B5EF4-FFF2-40B4-BE49-F238E27FC236}">
                  <a16:creationId xmlns:a16="http://schemas.microsoft.com/office/drawing/2014/main" id="{09E90A65-E3A9-463D-AFB7-3BB53C5D95AB}"/>
                </a:ext>
              </a:extLst>
            </p:cNvPr>
            <p:cNvGrpSpPr/>
            <p:nvPr/>
          </p:nvGrpSpPr>
          <p:grpSpPr>
            <a:xfrm>
              <a:off x="200321" y="1364661"/>
              <a:ext cx="1620000" cy="1747154"/>
              <a:chOff x="200321" y="1364661"/>
              <a:chExt cx="1620000" cy="1747154"/>
            </a:xfrm>
          </p:grpSpPr>
          <p:grpSp>
            <p:nvGrpSpPr>
              <p:cNvPr id="374" name="Gruppieren 373">
                <a:extLst>
                  <a:ext uri="{FF2B5EF4-FFF2-40B4-BE49-F238E27FC236}">
                    <a16:creationId xmlns:a16="http://schemas.microsoft.com/office/drawing/2014/main" id="{186F6774-96D5-4A41-989E-42476480D7DA}"/>
                  </a:ext>
                </a:extLst>
              </p:cNvPr>
              <p:cNvGrpSpPr/>
              <p:nvPr/>
            </p:nvGrpSpPr>
            <p:grpSpPr bwMode="gray">
              <a:xfrm>
                <a:off x="464642" y="1660829"/>
                <a:ext cx="1076996" cy="1450986"/>
                <a:chOff x="798018" y="1348358"/>
                <a:chExt cx="1076996" cy="1450986"/>
              </a:xfrm>
            </p:grpSpPr>
            <p:sp>
              <p:nvSpPr>
                <p:cNvPr id="376" name="Freihandform: Form 375">
                  <a:extLst>
                    <a:ext uri="{FF2B5EF4-FFF2-40B4-BE49-F238E27FC236}">
                      <a16:creationId xmlns:a16="http://schemas.microsoft.com/office/drawing/2014/main" id="{E31F7548-2E8F-4C7F-A70F-3B55494C7F77}"/>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7" name="Freihandform: Form 376">
                  <a:extLst>
                    <a:ext uri="{FF2B5EF4-FFF2-40B4-BE49-F238E27FC236}">
                      <a16:creationId xmlns:a16="http://schemas.microsoft.com/office/drawing/2014/main" id="{1764DD0E-944D-406B-94D0-D3105BD0E1C9}"/>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8" name="Freihandform: Form 377">
                  <a:extLst>
                    <a:ext uri="{FF2B5EF4-FFF2-40B4-BE49-F238E27FC236}">
                      <a16:creationId xmlns:a16="http://schemas.microsoft.com/office/drawing/2014/main" id="{0C9BD076-0FF7-4191-96BD-E4049D6F960C}"/>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9" name="Freihandform: Form 378">
                  <a:extLst>
                    <a:ext uri="{FF2B5EF4-FFF2-40B4-BE49-F238E27FC236}">
                      <a16:creationId xmlns:a16="http://schemas.microsoft.com/office/drawing/2014/main" id="{C855481A-6A96-44EA-9E98-6675C9E596FD}"/>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0" name="Freihandform: Form 379">
                  <a:extLst>
                    <a:ext uri="{FF2B5EF4-FFF2-40B4-BE49-F238E27FC236}">
                      <a16:creationId xmlns:a16="http://schemas.microsoft.com/office/drawing/2014/main" id="{423FE232-A356-4E15-8896-82A106D58575}"/>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1" name="Freihandform: Form 380">
                  <a:extLst>
                    <a:ext uri="{FF2B5EF4-FFF2-40B4-BE49-F238E27FC236}">
                      <a16:creationId xmlns:a16="http://schemas.microsoft.com/office/drawing/2014/main" id="{A774D6A4-8E99-40BB-9BDB-97DC693B0AE3}"/>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2" name="Freihandform: Form 381">
                  <a:extLst>
                    <a:ext uri="{FF2B5EF4-FFF2-40B4-BE49-F238E27FC236}">
                      <a16:creationId xmlns:a16="http://schemas.microsoft.com/office/drawing/2014/main" id="{9444F0A8-FEE7-4C8A-A601-0B499EF08005}"/>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75" name="Titel 5">
                <a:extLst>
                  <a:ext uri="{FF2B5EF4-FFF2-40B4-BE49-F238E27FC236}">
                    <a16:creationId xmlns:a16="http://schemas.microsoft.com/office/drawing/2014/main" id="{289BE55A-864B-4B74-92B7-FD7A4556117C}"/>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sp>
        <p:nvSpPr>
          <p:cNvPr id="2" name="Foliennummernplatzhalter 1">
            <a:extLst>
              <a:ext uri="{FF2B5EF4-FFF2-40B4-BE49-F238E27FC236}">
                <a16:creationId xmlns:a16="http://schemas.microsoft.com/office/drawing/2014/main" id="{FD42A748-2449-4F34-A307-CB3189B10666}"/>
              </a:ext>
            </a:extLst>
          </p:cNvPr>
          <p:cNvSpPr>
            <a:spLocks noGrp="1"/>
          </p:cNvSpPr>
          <p:nvPr>
            <p:ph type="sldNum" sz="quarter" idx="12"/>
          </p:nvPr>
        </p:nvSpPr>
        <p:spPr bwMode="gray"/>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Tree>
    <p:custDataLst>
      <p:tags r:id="rId1"/>
    </p:custDataLst>
    <p:extLst>
      <p:ext uri="{BB962C8B-B14F-4D97-AF65-F5344CB8AC3E}">
        <p14:creationId xmlns:p14="http://schemas.microsoft.com/office/powerpoint/2010/main" val="3860614205"/>
      </p:ext>
    </p:extLst>
  </p:cSld>
  <p:clrMapOvr>
    <a:masterClrMapping/>
  </p:clrMapOvr>
  <mc:AlternateContent xmlns:mc="http://schemas.openxmlformats.org/markup-compatibility/2006" xmlns:p14="http://schemas.microsoft.com/office/powerpoint/2010/main">
    <mc:Choice Requires="p14">
      <p:transition spd="slow" p14:dur="2000" advClick="0" advTm="3715"/>
    </mc:Choice>
    <mc:Fallback xmlns="">
      <p:transition spd="slow" advClick="0" advTm="371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250"/>
                                  </p:stCondLst>
                                  <p:childTnLst>
                                    <p:animEffect transition="out" filter="fade">
                                      <p:cBhvr>
                                        <p:cTn id="6" dur="500"/>
                                        <p:tgtEl>
                                          <p:spTgt spid="291"/>
                                        </p:tgtEl>
                                      </p:cBhvr>
                                    </p:animEffect>
                                    <p:set>
                                      <p:cBhvr>
                                        <p:cTn id="7" dur="1" fill="hold">
                                          <p:stCondLst>
                                            <p:cond delay="499"/>
                                          </p:stCondLst>
                                        </p:cTn>
                                        <p:tgtEl>
                                          <p:spTgt spid="291"/>
                                        </p:tgtEl>
                                        <p:attrNameLst>
                                          <p:attrName>style.visibility</p:attrName>
                                        </p:attrNameLst>
                                      </p:cBhvr>
                                      <p:to>
                                        <p:strVal val="hidden"/>
                                      </p:to>
                                    </p:set>
                                  </p:childTnLst>
                                </p:cTn>
                              </p:par>
                              <p:par>
                                <p:cTn id="8" presetID="10" presetClass="entr" presetSubtype="0" fill="hold" nodeType="withEffect">
                                  <p:stCondLst>
                                    <p:cond delay="250"/>
                                  </p:stCondLst>
                                  <p:childTnLst>
                                    <p:set>
                                      <p:cBhvr>
                                        <p:cTn id="9" dur="1" fill="hold">
                                          <p:stCondLst>
                                            <p:cond delay="0"/>
                                          </p:stCondLst>
                                        </p:cTn>
                                        <p:tgtEl>
                                          <p:spTgt spid="365"/>
                                        </p:tgtEl>
                                        <p:attrNameLst>
                                          <p:attrName>style.visibility</p:attrName>
                                        </p:attrNameLst>
                                      </p:cBhvr>
                                      <p:to>
                                        <p:strVal val="visible"/>
                                      </p:to>
                                    </p:set>
                                    <p:animEffect transition="in" filter="fade">
                                      <p:cBhvr>
                                        <p:cTn id="10"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B406C62-2085-489E-B314-E33793DA6A27}"/>
              </a:ext>
            </a:extLst>
          </p:cNvPr>
          <p:cNvPicPr>
            <a:picLocks noChangeAspect="1"/>
          </p:cNvPicPr>
          <p:nvPr/>
        </p:nvPicPr>
        <p:blipFill>
          <a:blip r:embed="rId4"/>
          <a:stretch>
            <a:fillRect/>
          </a:stretch>
        </p:blipFill>
        <p:spPr>
          <a:xfrm>
            <a:off x="10703803" y="479095"/>
            <a:ext cx="993734" cy="1390008"/>
          </a:xfrm>
          <a:prstGeom prst="rect">
            <a:avLst/>
          </a:prstGeom>
        </p:spPr>
      </p:pic>
      <p:sp>
        <p:nvSpPr>
          <p:cNvPr id="2" name="Foliennummernplatzhalter 1">
            <a:extLst>
              <a:ext uri="{FF2B5EF4-FFF2-40B4-BE49-F238E27FC236}">
                <a16:creationId xmlns:a16="http://schemas.microsoft.com/office/drawing/2014/main" id="{3FA66A6C-C646-42B6-8382-C4832527FA9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prstClr val="white"/>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000" b="1" i="0" u="none" strike="noStrike" kern="1200" cap="none" spc="0" normalizeH="0" baseline="0" noProof="0">
              <a:ln>
                <a:noFill/>
              </a:ln>
              <a:solidFill>
                <a:prstClr val="white"/>
              </a:solidFill>
              <a:effectLst/>
              <a:uLnTx/>
              <a:uFillTx/>
              <a:latin typeface="Honeywell Sans"/>
              <a:ea typeface="+mn-ea"/>
              <a:cs typeface="+mn-cs"/>
            </a:endParaRPr>
          </a:p>
        </p:txBody>
      </p:sp>
      <p:sp>
        <p:nvSpPr>
          <p:cNvPr id="5" name="Titel 4">
            <a:extLst>
              <a:ext uri="{FF2B5EF4-FFF2-40B4-BE49-F238E27FC236}">
                <a16:creationId xmlns:a16="http://schemas.microsoft.com/office/drawing/2014/main" id="{04A7DD28-C62B-4609-AC2C-B7D995CC473D}"/>
              </a:ext>
            </a:extLst>
          </p:cNvPr>
          <p:cNvSpPr>
            <a:spLocks noGrp="1"/>
          </p:cNvSpPr>
          <p:nvPr>
            <p:ph type="title" idx="4294967295"/>
          </p:nvPr>
        </p:nvSpPr>
        <p:spPr>
          <a:xfrm>
            <a:off x="494462" y="479425"/>
            <a:ext cx="4877637" cy="436563"/>
          </a:xfrm>
        </p:spPr>
        <p:txBody>
          <a:bodyPr/>
          <a:lstStyle/>
          <a:p>
            <a:r>
              <a:rPr lang="en-GB" sz="3200" dirty="0"/>
              <a:t>OPERATE</a:t>
            </a:r>
          </a:p>
        </p:txBody>
      </p:sp>
      <p:sp>
        <p:nvSpPr>
          <p:cNvPr id="94" name="Titel 5">
            <a:extLst>
              <a:ext uri="{FF2B5EF4-FFF2-40B4-BE49-F238E27FC236}">
                <a16:creationId xmlns:a16="http://schemas.microsoft.com/office/drawing/2014/main" id="{C4BF6EF6-E8E6-4976-BADC-99828390E7BD}"/>
              </a:ext>
            </a:extLst>
          </p:cNvPr>
          <p:cNvSpPr txBox="1">
            <a:spLocks/>
          </p:cNvSpPr>
          <p:nvPr/>
        </p:nvSpPr>
        <p:spPr bwMode="gray">
          <a:xfrm>
            <a:off x="495299" y="1046843"/>
            <a:ext cx="4166507" cy="39156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800" b="1" i="0" u="none" strike="noStrike" kern="1200" cap="none" spc="0" normalizeH="0" baseline="0" noProof="0">
                <a:ln>
                  <a:noFill/>
                </a:ln>
                <a:solidFill>
                  <a:srgbClr val="D61120"/>
                </a:solidFill>
                <a:effectLst/>
                <a:uLnTx/>
                <a:uFillTx/>
                <a:latin typeface="Honeywell Sans Black"/>
                <a:ea typeface="+mn-ea"/>
                <a:cs typeface="+mn-cs"/>
              </a:rPr>
              <a:t>RELIABLE AND SECURE MEASUREMENT</a:t>
            </a:r>
          </a:p>
        </p:txBody>
      </p:sp>
      <p:grpSp>
        <p:nvGrpSpPr>
          <p:cNvPr id="83" name="Gruppieren 82">
            <a:extLst>
              <a:ext uri="{FF2B5EF4-FFF2-40B4-BE49-F238E27FC236}">
                <a16:creationId xmlns:a16="http://schemas.microsoft.com/office/drawing/2014/main" id="{C472FC06-B52F-4F95-B955-91EBD9DE51A9}"/>
              </a:ext>
            </a:extLst>
          </p:cNvPr>
          <p:cNvGrpSpPr/>
          <p:nvPr/>
        </p:nvGrpSpPr>
        <p:grpSpPr>
          <a:xfrm>
            <a:off x="5621209" y="2678029"/>
            <a:ext cx="1343078" cy="1343078"/>
            <a:chOff x="6989937" y="1486829"/>
            <a:chExt cx="1343078" cy="1343078"/>
          </a:xfrm>
        </p:grpSpPr>
        <p:sp>
          <p:nvSpPr>
            <p:cNvPr id="85" name="Freihandform: Form 84">
              <a:extLst>
                <a:ext uri="{FF2B5EF4-FFF2-40B4-BE49-F238E27FC236}">
                  <a16:creationId xmlns:a16="http://schemas.microsoft.com/office/drawing/2014/main" id="{E69C3AB8-05EF-4875-AC3E-2F4F12D37B2A}"/>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6" name="Freihandform: Form 85">
              <a:extLst>
                <a:ext uri="{FF2B5EF4-FFF2-40B4-BE49-F238E27FC236}">
                  <a16:creationId xmlns:a16="http://schemas.microsoft.com/office/drawing/2014/main" id="{2196402B-4029-4D5B-987D-D6B56CDBAE65}"/>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8" name="Freihandform: Form 87">
              <a:extLst>
                <a:ext uri="{FF2B5EF4-FFF2-40B4-BE49-F238E27FC236}">
                  <a16:creationId xmlns:a16="http://schemas.microsoft.com/office/drawing/2014/main" id="{CFCAD996-946B-406C-A5E1-E79ED53BDD6D}"/>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9" name="Freihandform: Form 88">
              <a:extLst>
                <a:ext uri="{FF2B5EF4-FFF2-40B4-BE49-F238E27FC236}">
                  <a16:creationId xmlns:a16="http://schemas.microsoft.com/office/drawing/2014/main" id="{A1B46DE9-896E-48E8-A08F-EBD33034AF35}"/>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nvGrpSpPr>
          <p:cNvPr id="55" name="Gruppieren 1">
            <a:extLst>
              <a:ext uri="{FF2B5EF4-FFF2-40B4-BE49-F238E27FC236}">
                <a16:creationId xmlns:a16="http://schemas.microsoft.com/office/drawing/2014/main" id="{3A399CD7-1ACD-497B-AFC0-114FB6B2A852}"/>
              </a:ext>
            </a:extLst>
          </p:cNvPr>
          <p:cNvGrpSpPr/>
          <p:nvPr/>
        </p:nvGrpSpPr>
        <p:grpSpPr>
          <a:xfrm>
            <a:off x="731169" y="1793420"/>
            <a:ext cx="10729662" cy="4686744"/>
            <a:chOff x="663575" y="1545771"/>
            <a:chExt cx="10895510" cy="4759184"/>
          </a:xfrm>
        </p:grpSpPr>
        <p:pic>
          <p:nvPicPr>
            <p:cNvPr id="56" name="Picture 6">
              <a:extLst>
                <a:ext uri="{FF2B5EF4-FFF2-40B4-BE49-F238E27FC236}">
                  <a16:creationId xmlns:a16="http://schemas.microsoft.com/office/drawing/2014/main" id="{D56E138F-BB2F-4745-ABF7-3C5DB484799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289936" y="1763083"/>
              <a:ext cx="3578875" cy="4208487"/>
            </a:xfrm>
            <a:prstGeom prst="rect">
              <a:avLst/>
            </a:prstGeom>
          </p:spPr>
        </p:pic>
        <p:grpSp>
          <p:nvGrpSpPr>
            <p:cNvPr id="57" name="Group 45">
              <a:extLst>
                <a:ext uri="{FF2B5EF4-FFF2-40B4-BE49-F238E27FC236}">
                  <a16:creationId xmlns:a16="http://schemas.microsoft.com/office/drawing/2014/main" id="{3BB42620-A90A-4623-90E4-7685E3CBB66E}"/>
                </a:ext>
              </a:extLst>
            </p:cNvPr>
            <p:cNvGrpSpPr/>
            <p:nvPr/>
          </p:nvGrpSpPr>
          <p:grpSpPr>
            <a:xfrm>
              <a:off x="6731390" y="1545771"/>
              <a:ext cx="4827695" cy="4759184"/>
              <a:chOff x="6731390" y="1545771"/>
              <a:chExt cx="4827695" cy="4759184"/>
            </a:xfrm>
          </p:grpSpPr>
          <p:grpSp>
            <p:nvGrpSpPr>
              <p:cNvPr id="72" name="Gruppieren 25">
                <a:extLst>
                  <a:ext uri="{FF2B5EF4-FFF2-40B4-BE49-F238E27FC236}">
                    <a16:creationId xmlns:a16="http://schemas.microsoft.com/office/drawing/2014/main" id="{592068FB-30A9-4419-B5E7-97E3CB0C6D19}"/>
                  </a:ext>
                </a:extLst>
              </p:cNvPr>
              <p:cNvGrpSpPr/>
              <p:nvPr/>
            </p:nvGrpSpPr>
            <p:grpSpPr>
              <a:xfrm>
                <a:off x="6731390" y="1545771"/>
                <a:ext cx="4808148" cy="1658038"/>
                <a:chOff x="6731390" y="1545771"/>
                <a:chExt cx="4808148" cy="1658038"/>
              </a:xfrm>
            </p:grpSpPr>
            <p:cxnSp>
              <p:nvCxnSpPr>
                <p:cNvPr id="74" name="Gerader Verbinder 27">
                  <a:extLst>
                    <a:ext uri="{FF2B5EF4-FFF2-40B4-BE49-F238E27FC236}">
                      <a16:creationId xmlns:a16="http://schemas.microsoft.com/office/drawing/2014/main" id="{85303339-1BF7-4C05-9388-04F7E61FBEF4}"/>
                    </a:ext>
                  </a:extLst>
                </p:cNvPr>
                <p:cNvCxnSpPr>
                  <a:cxnSpLocks/>
                </p:cNvCxnSpPr>
                <p:nvPr/>
              </p:nvCxnSpPr>
              <p:spPr>
                <a:xfrm>
                  <a:off x="6823099" y="1545771"/>
                  <a:ext cx="4716439" cy="0"/>
                </a:xfrm>
                <a:prstGeom prst="line">
                  <a:avLst/>
                </a:prstGeom>
                <a:ln w="19050" cmpd="sng">
                  <a:solidFill>
                    <a:srgbClr val="D61120"/>
                  </a:solidFill>
                </a:ln>
                <a:effectLst/>
              </p:spPr>
              <p:style>
                <a:lnRef idx="2">
                  <a:schemeClr val="accent1"/>
                </a:lnRef>
                <a:fillRef idx="0">
                  <a:schemeClr val="accent1"/>
                </a:fillRef>
                <a:effectRef idx="1">
                  <a:schemeClr val="accent1"/>
                </a:effectRef>
                <a:fontRef idx="minor">
                  <a:schemeClr val="tx1"/>
                </a:fontRef>
              </p:style>
            </p:cxnSp>
            <p:sp>
              <p:nvSpPr>
                <p:cNvPr id="75" name="Ellipse 28">
                  <a:extLst>
                    <a:ext uri="{FF2B5EF4-FFF2-40B4-BE49-F238E27FC236}">
                      <a16:creationId xmlns:a16="http://schemas.microsoft.com/office/drawing/2014/main" id="{2EF09C7F-0F22-40D8-BE21-D4370131D4E7}"/>
                    </a:ext>
                  </a:extLst>
                </p:cNvPr>
                <p:cNvSpPr/>
                <p:nvPr/>
              </p:nvSpPr>
              <p:spPr>
                <a:xfrm flipH="1">
                  <a:off x="6731390" y="3020397"/>
                  <a:ext cx="183416" cy="183412"/>
                </a:xfrm>
                <a:prstGeom prst="ellipse">
                  <a:avLst/>
                </a:prstGeom>
                <a:solidFill>
                  <a:schemeClr val="bg1">
                    <a:alpha val="56000"/>
                  </a:schemeClr>
                </a:solidFill>
                <a:ln w="22225">
                  <a:solidFill>
                    <a:srgbClr val="D611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1000"/>
                    </a:spcBef>
                    <a:spcAft>
                      <a:spcPts val="0"/>
                    </a:spcAft>
                    <a:buClrTx/>
                    <a:buSzTx/>
                    <a:buFontTx/>
                    <a:buNone/>
                    <a:tabLst/>
                    <a:defRPr/>
                  </a:pPr>
                  <a:endParaRPr kumimoji="0" lang="en-US" sz="1800" b="0" i="0" u="none" strike="noStrike" kern="1200" cap="none" spc="0" normalizeH="0" baseline="0" noProof="0" err="1">
                    <a:ln>
                      <a:noFill/>
                    </a:ln>
                    <a:solidFill>
                      <a:srgbClr val="404040"/>
                    </a:solidFill>
                    <a:effectLst/>
                    <a:uLnTx/>
                    <a:uFillTx/>
                    <a:latin typeface="Honeywell Sans"/>
                    <a:ea typeface="+mn-ea"/>
                    <a:cs typeface="+mn-cs"/>
                  </a:endParaRPr>
                </a:p>
              </p:txBody>
            </p:sp>
            <p:cxnSp>
              <p:nvCxnSpPr>
                <p:cNvPr id="76" name="Gerader Verbinder 29">
                  <a:extLst>
                    <a:ext uri="{FF2B5EF4-FFF2-40B4-BE49-F238E27FC236}">
                      <a16:creationId xmlns:a16="http://schemas.microsoft.com/office/drawing/2014/main" id="{5B75240C-7D18-4B01-862A-D46B40B5D0AF}"/>
                    </a:ext>
                  </a:extLst>
                </p:cNvPr>
                <p:cNvCxnSpPr>
                  <a:cxnSpLocks/>
                </p:cNvCxnSpPr>
                <p:nvPr/>
              </p:nvCxnSpPr>
              <p:spPr>
                <a:xfrm flipV="1">
                  <a:off x="6823099" y="1545771"/>
                  <a:ext cx="0" cy="1472979"/>
                </a:xfrm>
                <a:prstGeom prst="line">
                  <a:avLst/>
                </a:prstGeom>
                <a:ln w="19050" cmpd="sng">
                  <a:solidFill>
                    <a:srgbClr val="D61120"/>
                  </a:solidFill>
                </a:ln>
                <a:effectLst/>
              </p:spPr>
              <p:style>
                <a:lnRef idx="2">
                  <a:schemeClr val="accent1"/>
                </a:lnRef>
                <a:fillRef idx="0">
                  <a:schemeClr val="accent1"/>
                </a:fillRef>
                <a:effectRef idx="1">
                  <a:schemeClr val="accent1"/>
                </a:effectRef>
                <a:fontRef idx="minor">
                  <a:schemeClr val="tx1"/>
                </a:fontRef>
              </p:style>
            </p:cxnSp>
          </p:grpSp>
          <p:sp>
            <p:nvSpPr>
              <p:cNvPr id="73" name="Inhaltsplatzhalter 11">
                <a:extLst>
                  <a:ext uri="{FF2B5EF4-FFF2-40B4-BE49-F238E27FC236}">
                    <a16:creationId xmlns:a16="http://schemas.microsoft.com/office/drawing/2014/main" id="{A13FB0E1-6313-49B8-BE0F-632D27664F8E}"/>
                  </a:ext>
                </a:extLst>
              </p:cNvPr>
              <p:cNvSpPr txBox="1">
                <a:spLocks/>
              </p:cNvSpPr>
              <p:nvPr/>
            </p:nvSpPr>
            <p:spPr bwMode="gray">
              <a:xfrm>
                <a:off x="9836880" y="1556657"/>
                <a:ext cx="1722205" cy="4748298"/>
              </a:xfrm>
              <a:prstGeom prst="rect">
                <a:avLst/>
              </a:prstGeom>
            </p:spPr>
            <p:txBody>
              <a:bodyPr vert="horz" lIns="0" tIns="0" rIns="0" bIns="0" rtlCol="0" anchor="t">
                <a:noAutofit/>
              </a:bodyPr>
              <a:lstStyle>
                <a:lvl1pPr marL="0" indent="0" algn="l" defTabSz="914491" rtl="0" eaLnBrk="1" latinLnBrk="0" hangingPunct="1">
                  <a:lnSpc>
                    <a:spcPct val="110000"/>
                  </a:lnSpc>
                  <a:spcBef>
                    <a:spcPts val="0"/>
                  </a:spcBef>
                  <a:spcAft>
                    <a:spcPts val="1200"/>
                  </a:spcAft>
                  <a:buFontTx/>
                  <a:buNone/>
                  <a:defRPr sz="1600" kern="1200">
                    <a:solidFill>
                      <a:schemeClr val="tx2"/>
                    </a:solidFill>
                    <a:latin typeface="+mn-lt"/>
                    <a:ea typeface="+mn-ea"/>
                    <a:cs typeface="+mn-cs"/>
                  </a:defRPr>
                </a:lvl1pPr>
                <a:lvl2pPr marL="0" indent="0" algn="l" defTabSz="914491" rtl="0" eaLnBrk="1" latinLnBrk="0" hangingPunct="1">
                  <a:lnSpc>
                    <a:spcPct val="110000"/>
                  </a:lnSpc>
                  <a:spcBef>
                    <a:spcPts val="0"/>
                  </a:spcBef>
                  <a:spcAft>
                    <a:spcPts val="300"/>
                  </a:spcAft>
                  <a:buClr>
                    <a:schemeClr val="accent1"/>
                  </a:buClr>
                  <a:buSzPct val="100000"/>
                  <a:buFontTx/>
                  <a:buNone/>
                  <a:defRPr sz="1200" kern="1200">
                    <a:solidFill>
                      <a:schemeClr val="tx1"/>
                    </a:solidFill>
                    <a:latin typeface="+mn-lt"/>
                    <a:ea typeface="+mn-ea"/>
                    <a:cs typeface="+mn-cs"/>
                  </a:defRPr>
                </a:lvl2pPr>
                <a:lvl3pPr marL="144014"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3pPr>
                <a:lvl4pPr marL="288029"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4pPr>
                <a:lvl5pPr marL="432043"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5pPr>
                <a:lvl6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6pPr>
                <a:lvl7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7pPr>
                <a:lvl8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8pPr>
                <a:lvl9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9pPr>
              </a:lstStyle>
              <a:p>
                <a:pPr marL="0" marR="0" lvl="1" indent="0" algn="l" defTabSz="914491" rtl="0" eaLnBrk="1" fontAlgn="auto" latinLnBrk="0" hangingPunct="1">
                  <a:lnSpc>
                    <a:spcPct val="110000"/>
                  </a:lnSpc>
                  <a:spcBef>
                    <a:spcPts val="0"/>
                  </a:spcBef>
                  <a:spcAft>
                    <a:spcPts val="300"/>
                  </a:spcAft>
                  <a:buClr>
                    <a:srgbClr val="DC202E"/>
                  </a:buClr>
                  <a:buSzPct val="100000"/>
                  <a:buFontTx/>
                  <a:buNone/>
                  <a:tabLst/>
                  <a:defRPr/>
                </a:pPr>
                <a:r>
                  <a:rPr kumimoji="0" lang="en-US" sz="1600" b="1" i="0" u="none" strike="noStrike" kern="1200" cap="none" spc="0" normalizeH="0" baseline="0" noProof="0">
                    <a:ln>
                      <a:noFill/>
                    </a:ln>
                    <a:solidFill>
                      <a:prstClr val="black"/>
                    </a:solidFill>
                    <a:effectLst/>
                    <a:uLnTx/>
                    <a:uFillTx/>
                    <a:latin typeface="Honeywell Sans"/>
                    <a:ea typeface="+mn-ea"/>
                    <a:cs typeface="+mn-cs"/>
                  </a:rPr>
                  <a:t>Monitor (Instant)</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Voltage Phase-Neutral</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Voltage Phase-Phase</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Current</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Sum Active Power</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Active Power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Active Power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Reactive Power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Reactive Power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Apparent Power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Apparent Power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Etc.</a:t>
                </a:r>
              </a:p>
              <a:p>
                <a:pPr marL="0" marR="0" lvl="1" indent="0" algn="l" defTabSz="914491" rtl="0" eaLnBrk="1" fontAlgn="auto" latinLnBrk="0" hangingPunct="1">
                  <a:lnSpc>
                    <a:spcPct val="110000"/>
                  </a:lnSpc>
                  <a:spcBef>
                    <a:spcPts val="0"/>
                  </a:spcBef>
                  <a:spcAft>
                    <a:spcPts val="300"/>
                  </a:spcAft>
                  <a:buClr>
                    <a:srgbClr val="DC202E"/>
                  </a:buClr>
                  <a:buSzPct val="100000"/>
                  <a:buFontTx/>
                  <a:buNone/>
                  <a:tabLst/>
                  <a:defRPr/>
                </a:pPr>
                <a:endParaRPr kumimoji="0" lang="en-US" sz="1600" b="0" i="0" u="none" strike="noStrike" kern="1200" cap="none" spc="0" normalizeH="0" baseline="0" noProof="0">
                  <a:ln>
                    <a:noFill/>
                  </a:ln>
                  <a:solidFill>
                    <a:prstClr val="black"/>
                  </a:solidFill>
                  <a:effectLst/>
                  <a:uLnTx/>
                  <a:uFillTx/>
                  <a:latin typeface="Honeywell Sans"/>
                  <a:ea typeface="+mn-ea"/>
                  <a:cs typeface="+mn-cs"/>
                </a:endParaRPr>
              </a:p>
            </p:txBody>
          </p:sp>
        </p:grpSp>
        <p:grpSp>
          <p:nvGrpSpPr>
            <p:cNvPr id="58" name="Group 46">
              <a:extLst>
                <a:ext uri="{FF2B5EF4-FFF2-40B4-BE49-F238E27FC236}">
                  <a16:creationId xmlns:a16="http://schemas.microsoft.com/office/drawing/2014/main" id="{4B47C146-41A3-4949-B1F3-FFAF27B9E124}"/>
                </a:ext>
              </a:extLst>
            </p:cNvPr>
            <p:cNvGrpSpPr/>
            <p:nvPr/>
          </p:nvGrpSpPr>
          <p:grpSpPr>
            <a:xfrm flipH="1">
              <a:off x="668530" y="1545771"/>
              <a:ext cx="4808150" cy="1658038"/>
              <a:chOff x="6731390" y="1545771"/>
              <a:chExt cx="4808150" cy="1658038"/>
            </a:xfrm>
          </p:grpSpPr>
          <p:grpSp>
            <p:nvGrpSpPr>
              <p:cNvPr id="67" name="Gruppieren 31">
                <a:extLst>
                  <a:ext uri="{FF2B5EF4-FFF2-40B4-BE49-F238E27FC236}">
                    <a16:creationId xmlns:a16="http://schemas.microsoft.com/office/drawing/2014/main" id="{F58D4EE2-FD4D-4419-B7BC-B744E56054EF}"/>
                  </a:ext>
                </a:extLst>
              </p:cNvPr>
              <p:cNvGrpSpPr/>
              <p:nvPr/>
            </p:nvGrpSpPr>
            <p:grpSpPr>
              <a:xfrm>
                <a:off x="6731390" y="1545771"/>
                <a:ext cx="4808148" cy="1658038"/>
                <a:chOff x="6731390" y="1545771"/>
                <a:chExt cx="4808148" cy="1658038"/>
              </a:xfrm>
            </p:grpSpPr>
            <p:cxnSp>
              <p:nvCxnSpPr>
                <p:cNvPr id="69" name="Gerader Verbinder 33">
                  <a:extLst>
                    <a:ext uri="{FF2B5EF4-FFF2-40B4-BE49-F238E27FC236}">
                      <a16:creationId xmlns:a16="http://schemas.microsoft.com/office/drawing/2014/main" id="{374B9526-5FA6-4A4F-9F32-AAB4744A2D38}"/>
                    </a:ext>
                  </a:extLst>
                </p:cNvPr>
                <p:cNvCxnSpPr>
                  <a:cxnSpLocks/>
                </p:cNvCxnSpPr>
                <p:nvPr/>
              </p:nvCxnSpPr>
              <p:spPr>
                <a:xfrm>
                  <a:off x="6823099" y="1545771"/>
                  <a:ext cx="4716439" cy="0"/>
                </a:xfrm>
                <a:prstGeom prst="line">
                  <a:avLst/>
                </a:prstGeom>
                <a:ln w="19050" cmpd="sng">
                  <a:solidFill>
                    <a:srgbClr val="D61120"/>
                  </a:solidFill>
                </a:ln>
                <a:effectLst/>
              </p:spPr>
              <p:style>
                <a:lnRef idx="2">
                  <a:schemeClr val="accent1"/>
                </a:lnRef>
                <a:fillRef idx="0">
                  <a:schemeClr val="accent1"/>
                </a:fillRef>
                <a:effectRef idx="1">
                  <a:schemeClr val="accent1"/>
                </a:effectRef>
                <a:fontRef idx="minor">
                  <a:schemeClr val="tx1"/>
                </a:fontRef>
              </p:style>
            </p:cxnSp>
            <p:sp>
              <p:nvSpPr>
                <p:cNvPr id="70" name="Ellipse 34">
                  <a:extLst>
                    <a:ext uri="{FF2B5EF4-FFF2-40B4-BE49-F238E27FC236}">
                      <a16:creationId xmlns:a16="http://schemas.microsoft.com/office/drawing/2014/main" id="{2CDDEF6C-F7DE-4CE9-A173-0938AF546671}"/>
                    </a:ext>
                  </a:extLst>
                </p:cNvPr>
                <p:cNvSpPr/>
                <p:nvPr/>
              </p:nvSpPr>
              <p:spPr>
                <a:xfrm flipH="1">
                  <a:off x="6731390" y="3020397"/>
                  <a:ext cx="183416" cy="183412"/>
                </a:xfrm>
                <a:prstGeom prst="ellipse">
                  <a:avLst/>
                </a:prstGeom>
                <a:solidFill>
                  <a:schemeClr val="bg1">
                    <a:alpha val="56000"/>
                  </a:schemeClr>
                </a:solidFill>
                <a:ln w="22225">
                  <a:solidFill>
                    <a:srgbClr val="D611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1000"/>
                    </a:spcBef>
                    <a:spcAft>
                      <a:spcPts val="0"/>
                    </a:spcAft>
                    <a:buClrTx/>
                    <a:buSzTx/>
                    <a:buFontTx/>
                    <a:buNone/>
                    <a:tabLst/>
                    <a:defRPr/>
                  </a:pPr>
                  <a:endParaRPr kumimoji="0" lang="en-US" sz="1800" b="0" i="0" u="none" strike="noStrike" kern="1200" cap="none" spc="0" normalizeH="0" baseline="0" noProof="0" err="1">
                    <a:ln>
                      <a:noFill/>
                    </a:ln>
                    <a:solidFill>
                      <a:srgbClr val="404040"/>
                    </a:solidFill>
                    <a:effectLst/>
                    <a:uLnTx/>
                    <a:uFillTx/>
                    <a:latin typeface="Honeywell Sans"/>
                    <a:ea typeface="+mn-ea"/>
                    <a:cs typeface="+mn-cs"/>
                  </a:endParaRPr>
                </a:p>
              </p:txBody>
            </p:sp>
            <p:cxnSp>
              <p:nvCxnSpPr>
                <p:cNvPr id="71" name="Gerader Verbinder 35">
                  <a:extLst>
                    <a:ext uri="{FF2B5EF4-FFF2-40B4-BE49-F238E27FC236}">
                      <a16:creationId xmlns:a16="http://schemas.microsoft.com/office/drawing/2014/main" id="{27EA8E6D-8D33-4317-8981-1BDC9CDFD666}"/>
                    </a:ext>
                  </a:extLst>
                </p:cNvPr>
                <p:cNvCxnSpPr>
                  <a:cxnSpLocks/>
                </p:cNvCxnSpPr>
                <p:nvPr/>
              </p:nvCxnSpPr>
              <p:spPr>
                <a:xfrm flipV="1">
                  <a:off x="6823099" y="1545771"/>
                  <a:ext cx="0" cy="1472979"/>
                </a:xfrm>
                <a:prstGeom prst="line">
                  <a:avLst/>
                </a:prstGeom>
                <a:ln w="19050" cmpd="sng">
                  <a:solidFill>
                    <a:srgbClr val="D61120"/>
                  </a:solidFill>
                </a:ln>
                <a:effectLst/>
              </p:spPr>
              <p:style>
                <a:lnRef idx="2">
                  <a:schemeClr val="accent1"/>
                </a:lnRef>
                <a:fillRef idx="0">
                  <a:schemeClr val="accent1"/>
                </a:fillRef>
                <a:effectRef idx="1">
                  <a:schemeClr val="accent1"/>
                </a:effectRef>
                <a:fontRef idx="minor">
                  <a:schemeClr val="tx1"/>
                </a:fontRef>
              </p:style>
            </p:cxnSp>
          </p:grpSp>
          <p:sp>
            <p:nvSpPr>
              <p:cNvPr id="68" name="Inhaltsplatzhalter 11">
                <a:extLst>
                  <a:ext uri="{FF2B5EF4-FFF2-40B4-BE49-F238E27FC236}">
                    <a16:creationId xmlns:a16="http://schemas.microsoft.com/office/drawing/2014/main" id="{155600F7-CFA8-48FB-A7CA-18C1DCCEE6A0}"/>
                  </a:ext>
                </a:extLst>
              </p:cNvPr>
              <p:cNvSpPr txBox="1">
                <a:spLocks/>
              </p:cNvSpPr>
              <p:nvPr/>
            </p:nvSpPr>
            <p:spPr bwMode="gray">
              <a:xfrm>
                <a:off x="7960669" y="1556657"/>
                <a:ext cx="3578871" cy="1462090"/>
              </a:xfrm>
              <a:prstGeom prst="rect">
                <a:avLst/>
              </a:prstGeom>
            </p:spPr>
            <p:txBody>
              <a:bodyPr vert="horz" lIns="0" tIns="0" rIns="0" bIns="0" rtlCol="0" anchor="t">
                <a:noAutofit/>
              </a:bodyPr>
              <a:lstStyle>
                <a:lvl1pPr marL="0" indent="0" algn="l" defTabSz="914491" rtl="0" eaLnBrk="1" latinLnBrk="0" hangingPunct="1">
                  <a:lnSpc>
                    <a:spcPct val="110000"/>
                  </a:lnSpc>
                  <a:spcBef>
                    <a:spcPts val="0"/>
                  </a:spcBef>
                  <a:spcAft>
                    <a:spcPts val="1200"/>
                  </a:spcAft>
                  <a:buFontTx/>
                  <a:buNone/>
                  <a:defRPr sz="1600" kern="1200">
                    <a:solidFill>
                      <a:schemeClr val="tx2"/>
                    </a:solidFill>
                    <a:latin typeface="+mn-lt"/>
                    <a:ea typeface="+mn-ea"/>
                    <a:cs typeface="+mn-cs"/>
                  </a:defRPr>
                </a:lvl1pPr>
                <a:lvl2pPr marL="0" indent="0" algn="l" defTabSz="914491" rtl="0" eaLnBrk="1" latinLnBrk="0" hangingPunct="1">
                  <a:lnSpc>
                    <a:spcPct val="110000"/>
                  </a:lnSpc>
                  <a:spcBef>
                    <a:spcPts val="0"/>
                  </a:spcBef>
                  <a:spcAft>
                    <a:spcPts val="300"/>
                  </a:spcAft>
                  <a:buClr>
                    <a:schemeClr val="accent1"/>
                  </a:buClr>
                  <a:buSzPct val="100000"/>
                  <a:buFontTx/>
                  <a:buNone/>
                  <a:defRPr sz="1200" kern="1200">
                    <a:solidFill>
                      <a:schemeClr val="tx1"/>
                    </a:solidFill>
                    <a:latin typeface="+mn-lt"/>
                    <a:ea typeface="+mn-ea"/>
                    <a:cs typeface="+mn-cs"/>
                  </a:defRPr>
                </a:lvl2pPr>
                <a:lvl3pPr marL="144014"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3pPr>
                <a:lvl4pPr marL="288029"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4pPr>
                <a:lvl5pPr marL="432043"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5pPr>
                <a:lvl6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6pPr>
                <a:lvl7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7pPr>
                <a:lvl8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8pPr>
                <a:lvl9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9pPr>
              </a:lstStyle>
              <a:p>
                <a:pPr marL="0" marR="0" lvl="1" indent="0" algn="l" defTabSz="914491" rtl="0" eaLnBrk="1" fontAlgn="auto" latinLnBrk="0" hangingPunct="1">
                  <a:lnSpc>
                    <a:spcPct val="110000"/>
                  </a:lnSpc>
                  <a:spcBef>
                    <a:spcPts val="0"/>
                  </a:spcBef>
                  <a:spcAft>
                    <a:spcPts val="300"/>
                  </a:spcAft>
                  <a:buClr>
                    <a:srgbClr val="DC202E"/>
                  </a:buClr>
                  <a:buSzPct val="100000"/>
                  <a:buFontTx/>
                  <a:buNone/>
                  <a:tabLst/>
                  <a:defRPr/>
                </a:pPr>
                <a:r>
                  <a:rPr kumimoji="0" lang="en-US" sz="1600" b="1" i="0" u="none" strike="noStrike" kern="1200" cap="none" spc="0" normalizeH="0" baseline="0" noProof="0">
                    <a:ln>
                      <a:noFill/>
                    </a:ln>
                    <a:solidFill>
                      <a:prstClr val="black"/>
                    </a:solidFill>
                    <a:effectLst/>
                    <a:uLnTx/>
                    <a:uFillTx/>
                    <a:latin typeface="Honeywell Sans"/>
                    <a:ea typeface="+mn-ea"/>
                    <a:cs typeface="+mn-cs"/>
                  </a:rPr>
                  <a:t>Energy active and reactive (QI-QIV)</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Total Energy (per Phase)</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Rated Energy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Demand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Maximum Demand </a:t>
                </a:r>
              </a:p>
              <a:p>
                <a:pPr marL="169863" marR="0" lvl="2" indent="-169863"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rPr>
                  <a:t>Cumulative Maximum Demand</a:t>
                </a:r>
              </a:p>
            </p:txBody>
          </p:sp>
        </p:grpSp>
        <p:cxnSp>
          <p:nvCxnSpPr>
            <p:cNvPr id="59" name="Straight Connector 33">
              <a:extLst>
                <a:ext uri="{FF2B5EF4-FFF2-40B4-BE49-F238E27FC236}">
                  <a16:creationId xmlns:a16="http://schemas.microsoft.com/office/drawing/2014/main" id="{39255894-6BEF-460C-893A-8CBF95301327}"/>
                </a:ext>
              </a:extLst>
            </p:cNvPr>
            <p:cNvCxnSpPr>
              <a:cxnSpLocks/>
            </p:cNvCxnSpPr>
            <p:nvPr/>
          </p:nvCxnSpPr>
          <p:spPr>
            <a:xfrm>
              <a:off x="663575" y="3252077"/>
              <a:ext cx="4324160" cy="0"/>
            </a:xfrm>
            <a:prstGeom prst="line">
              <a:avLst/>
            </a:prstGeom>
            <a:ln w="19050" cmpd="sng">
              <a:solidFill>
                <a:srgbClr val="D61120"/>
              </a:solidFill>
            </a:ln>
            <a:effectLst/>
          </p:spPr>
          <p:style>
            <a:lnRef idx="2">
              <a:schemeClr val="accent1"/>
            </a:lnRef>
            <a:fillRef idx="0">
              <a:schemeClr val="accent1"/>
            </a:fillRef>
            <a:effectRef idx="1">
              <a:schemeClr val="accent1"/>
            </a:effectRef>
            <a:fontRef idx="minor">
              <a:schemeClr val="tx1"/>
            </a:fontRef>
          </p:style>
        </p:cxnSp>
        <p:sp>
          <p:nvSpPr>
            <p:cNvPr id="60" name="Oval 34">
              <a:extLst>
                <a:ext uri="{FF2B5EF4-FFF2-40B4-BE49-F238E27FC236}">
                  <a16:creationId xmlns:a16="http://schemas.microsoft.com/office/drawing/2014/main" id="{4206DBF2-8B6A-4DEF-94CD-CC4CB16A5CA4}"/>
                </a:ext>
              </a:extLst>
            </p:cNvPr>
            <p:cNvSpPr/>
            <p:nvPr/>
          </p:nvSpPr>
          <p:spPr>
            <a:xfrm flipH="1">
              <a:off x="4987735" y="3160371"/>
              <a:ext cx="183416" cy="183412"/>
            </a:xfrm>
            <a:prstGeom prst="ellipse">
              <a:avLst/>
            </a:prstGeom>
            <a:solidFill>
              <a:schemeClr val="bg1">
                <a:alpha val="56000"/>
              </a:schemeClr>
            </a:solidFill>
            <a:ln w="22225">
              <a:solidFill>
                <a:schemeClr val="tx2"/>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1000"/>
                </a:spcBef>
                <a:spcAft>
                  <a:spcPts val="0"/>
                </a:spcAft>
                <a:buClrTx/>
                <a:buSzTx/>
                <a:buFontTx/>
                <a:buNone/>
                <a:tabLst/>
                <a:defRPr/>
              </a:pPr>
              <a:endParaRPr kumimoji="0" lang="en-US" sz="1800" b="0" i="0" u="none" strike="noStrike" kern="1200" cap="none" spc="0" normalizeH="0" baseline="0" noProof="0" err="1">
                <a:ln>
                  <a:noFill/>
                </a:ln>
                <a:solidFill>
                  <a:srgbClr val="404040"/>
                </a:solidFill>
                <a:effectLst/>
                <a:uLnTx/>
                <a:uFillTx/>
                <a:latin typeface="Honeywell Sans"/>
                <a:ea typeface="+mn-ea"/>
                <a:cs typeface="+mn-cs"/>
              </a:endParaRPr>
            </a:p>
          </p:txBody>
        </p:sp>
        <p:sp>
          <p:nvSpPr>
            <p:cNvPr id="61" name="Inhaltsplatzhalter 11">
              <a:extLst>
                <a:ext uri="{FF2B5EF4-FFF2-40B4-BE49-F238E27FC236}">
                  <a16:creationId xmlns:a16="http://schemas.microsoft.com/office/drawing/2014/main" id="{79B6D213-2757-4CE8-B6A8-5E69545DBEB8}"/>
                </a:ext>
              </a:extLst>
            </p:cNvPr>
            <p:cNvSpPr txBox="1">
              <a:spLocks/>
            </p:cNvSpPr>
            <p:nvPr/>
          </p:nvSpPr>
          <p:spPr bwMode="gray">
            <a:xfrm flipH="1">
              <a:off x="668529" y="3263743"/>
              <a:ext cx="3578871" cy="1293152"/>
            </a:xfrm>
            <a:prstGeom prst="rect">
              <a:avLst/>
            </a:prstGeom>
          </p:spPr>
          <p:txBody>
            <a:bodyPr vert="horz" lIns="0" tIns="0" rIns="0" bIns="0" rtlCol="0" anchor="t">
              <a:noAutofit/>
            </a:bodyPr>
            <a:lstStyle>
              <a:lvl1pPr marL="0" indent="0" algn="l" defTabSz="914491" rtl="0" eaLnBrk="1" latinLnBrk="0" hangingPunct="1">
                <a:lnSpc>
                  <a:spcPct val="110000"/>
                </a:lnSpc>
                <a:spcBef>
                  <a:spcPts val="0"/>
                </a:spcBef>
                <a:spcAft>
                  <a:spcPts val="1200"/>
                </a:spcAft>
                <a:buFontTx/>
                <a:buNone/>
                <a:defRPr sz="1600" kern="1200">
                  <a:solidFill>
                    <a:schemeClr val="tx2"/>
                  </a:solidFill>
                  <a:latin typeface="+mn-lt"/>
                  <a:ea typeface="+mn-ea"/>
                  <a:cs typeface="+mn-cs"/>
                </a:defRPr>
              </a:lvl1pPr>
              <a:lvl2pPr marL="0" indent="0" algn="l" defTabSz="914491" rtl="0" eaLnBrk="1" latinLnBrk="0" hangingPunct="1">
                <a:lnSpc>
                  <a:spcPct val="110000"/>
                </a:lnSpc>
                <a:spcBef>
                  <a:spcPts val="0"/>
                </a:spcBef>
                <a:spcAft>
                  <a:spcPts val="300"/>
                </a:spcAft>
                <a:buClr>
                  <a:schemeClr val="accent1"/>
                </a:buClr>
                <a:buSzPct val="100000"/>
                <a:buFontTx/>
                <a:buNone/>
                <a:defRPr sz="1200" kern="1200">
                  <a:solidFill>
                    <a:schemeClr val="tx1"/>
                  </a:solidFill>
                  <a:latin typeface="+mn-lt"/>
                  <a:ea typeface="+mn-ea"/>
                  <a:cs typeface="+mn-cs"/>
                </a:defRPr>
              </a:lvl2pPr>
              <a:lvl3pPr marL="144014"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3pPr>
              <a:lvl4pPr marL="288029"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4pPr>
              <a:lvl5pPr marL="432043"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5pPr>
              <a:lvl6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6pPr>
              <a:lvl7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7pPr>
              <a:lvl8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8pPr>
              <a:lvl9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9pPr>
            </a:lstStyle>
            <a:p>
              <a:pPr marL="0" marR="0" lvl="1" indent="0" algn="l" defTabSz="914491" rtl="0" eaLnBrk="1" fontAlgn="auto" latinLnBrk="0" hangingPunct="1">
                <a:lnSpc>
                  <a:spcPct val="110000"/>
                </a:lnSpc>
                <a:spcBef>
                  <a:spcPts val="0"/>
                </a:spcBef>
                <a:spcAft>
                  <a:spcPts val="300"/>
                </a:spcAft>
                <a:buClr>
                  <a:srgbClr val="DC202E"/>
                </a:buClr>
                <a:buSzPct val="100000"/>
                <a:buFontTx/>
                <a:buNone/>
                <a:tabLst/>
                <a:defRPr/>
              </a:pPr>
              <a:r>
                <a:rPr kumimoji="0" lang="en-US" sz="1600" b="1" i="0" u="none" strike="noStrike" kern="1200" cap="none" spc="0" normalizeH="0" baseline="0" noProof="0">
                  <a:ln>
                    <a:noFill/>
                  </a:ln>
                  <a:solidFill>
                    <a:prstClr val="white">
                      <a:lumMod val="75000"/>
                    </a:prstClr>
                  </a:solidFill>
                  <a:effectLst/>
                  <a:uLnTx/>
                  <a:uFillTx/>
                  <a:latin typeface="Honeywell Sans"/>
                  <a:ea typeface="+mn-ea"/>
                  <a:cs typeface="+mn-cs"/>
                </a:rPr>
                <a:t>Profiles (via the app, coming soon)</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Billing Periods (configurable)</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Load Profile (15min)</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Load Profile (Day)</a:t>
              </a:r>
            </a:p>
            <a:p>
              <a:pPr marL="169545" marR="0" lvl="2" indent="-169545" algn="l" defTabSz="457200" rtl="0" eaLnBrk="1" fontAlgn="auto" latinLnBrk="0" hangingPunct="1">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Power Quality Profile</a:t>
              </a:r>
            </a:p>
          </p:txBody>
        </p:sp>
        <p:cxnSp>
          <p:nvCxnSpPr>
            <p:cNvPr id="62" name="Straight Connector 33">
              <a:extLst>
                <a:ext uri="{FF2B5EF4-FFF2-40B4-BE49-F238E27FC236}">
                  <a16:creationId xmlns:a16="http://schemas.microsoft.com/office/drawing/2014/main" id="{E2D84538-5849-4711-B450-13B291F25060}"/>
                </a:ext>
              </a:extLst>
            </p:cNvPr>
            <p:cNvCxnSpPr>
              <a:cxnSpLocks/>
            </p:cNvCxnSpPr>
            <p:nvPr/>
          </p:nvCxnSpPr>
          <p:spPr>
            <a:xfrm>
              <a:off x="663575" y="6193310"/>
              <a:ext cx="8746432" cy="0"/>
            </a:xfrm>
            <a:prstGeom prst="line">
              <a:avLst/>
            </a:prstGeom>
            <a:ln w="19050" cmpd="sng">
              <a:solidFill>
                <a:srgbClr val="D61120"/>
              </a:solidFill>
            </a:ln>
            <a:effectLst/>
          </p:spPr>
          <p:style>
            <a:lnRef idx="2">
              <a:schemeClr val="accent1"/>
            </a:lnRef>
            <a:fillRef idx="0">
              <a:schemeClr val="accent1"/>
            </a:fillRef>
            <a:effectRef idx="1">
              <a:schemeClr val="accent1"/>
            </a:effectRef>
            <a:fontRef idx="minor">
              <a:schemeClr val="tx1"/>
            </a:fontRef>
          </p:style>
        </p:cxnSp>
        <p:sp>
          <p:nvSpPr>
            <p:cNvPr id="63" name="Oval 34">
              <a:extLst>
                <a:ext uri="{FF2B5EF4-FFF2-40B4-BE49-F238E27FC236}">
                  <a16:creationId xmlns:a16="http://schemas.microsoft.com/office/drawing/2014/main" id="{F2B4FB1E-9D28-43AE-BACB-F9DA9A6E477E}"/>
                </a:ext>
              </a:extLst>
            </p:cNvPr>
            <p:cNvSpPr/>
            <p:nvPr/>
          </p:nvSpPr>
          <p:spPr>
            <a:xfrm flipH="1">
              <a:off x="5777444" y="4360155"/>
              <a:ext cx="183416" cy="183412"/>
            </a:xfrm>
            <a:prstGeom prst="ellipse">
              <a:avLst/>
            </a:prstGeom>
            <a:solidFill>
              <a:schemeClr val="bg1">
                <a:alpha val="56000"/>
              </a:schemeClr>
            </a:solidFill>
            <a:ln w="22225">
              <a:solidFill>
                <a:srgbClr val="D6112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1000"/>
                </a:spcBef>
                <a:spcAft>
                  <a:spcPts val="0"/>
                </a:spcAft>
                <a:buClrTx/>
                <a:buSzTx/>
                <a:buFontTx/>
                <a:buNone/>
                <a:tabLst/>
                <a:defRPr/>
              </a:pPr>
              <a:endParaRPr kumimoji="0" lang="en-US" sz="1800" b="0" i="0" u="none" strike="noStrike" kern="1200" cap="none" spc="0" normalizeH="0" baseline="0" noProof="0" err="1">
                <a:ln>
                  <a:noFill/>
                </a:ln>
                <a:solidFill>
                  <a:srgbClr val="404040"/>
                </a:solidFill>
                <a:effectLst/>
                <a:uLnTx/>
                <a:uFillTx/>
                <a:latin typeface="Honeywell Sans"/>
                <a:ea typeface="+mn-ea"/>
                <a:cs typeface="+mn-cs"/>
              </a:endParaRPr>
            </a:p>
          </p:txBody>
        </p:sp>
        <p:sp>
          <p:nvSpPr>
            <p:cNvPr id="64" name="Inhaltsplatzhalter 11">
              <a:extLst>
                <a:ext uri="{FF2B5EF4-FFF2-40B4-BE49-F238E27FC236}">
                  <a16:creationId xmlns:a16="http://schemas.microsoft.com/office/drawing/2014/main" id="{5354BC89-4C05-424A-82CC-ED785555B9E4}"/>
                </a:ext>
              </a:extLst>
            </p:cNvPr>
            <p:cNvSpPr txBox="1">
              <a:spLocks/>
            </p:cNvSpPr>
            <p:nvPr/>
          </p:nvSpPr>
          <p:spPr bwMode="gray">
            <a:xfrm flipH="1">
              <a:off x="668526" y="4742305"/>
              <a:ext cx="4204750" cy="1407459"/>
            </a:xfrm>
            <a:prstGeom prst="rect">
              <a:avLst/>
            </a:prstGeom>
          </p:spPr>
          <p:txBody>
            <a:bodyPr vert="horz" lIns="0" tIns="0" rIns="0" bIns="0" rtlCol="0" anchor="b">
              <a:noAutofit/>
            </a:bodyPr>
            <a:lstStyle>
              <a:lvl1pPr marL="0" indent="0" algn="l" defTabSz="914491" rtl="0" eaLnBrk="1" latinLnBrk="0" hangingPunct="1">
                <a:lnSpc>
                  <a:spcPct val="110000"/>
                </a:lnSpc>
                <a:spcBef>
                  <a:spcPts val="0"/>
                </a:spcBef>
                <a:spcAft>
                  <a:spcPts val="1200"/>
                </a:spcAft>
                <a:buFontTx/>
                <a:buNone/>
                <a:defRPr sz="1600" kern="1200">
                  <a:solidFill>
                    <a:schemeClr val="tx2"/>
                  </a:solidFill>
                  <a:latin typeface="+mn-lt"/>
                  <a:ea typeface="+mn-ea"/>
                  <a:cs typeface="+mn-cs"/>
                </a:defRPr>
              </a:lvl1pPr>
              <a:lvl2pPr marL="0" indent="0" algn="l" defTabSz="914491" rtl="0" eaLnBrk="1" latinLnBrk="0" hangingPunct="1">
                <a:lnSpc>
                  <a:spcPct val="110000"/>
                </a:lnSpc>
                <a:spcBef>
                  <a:spcPts val="0"/>
                </a:spcBef>
                <a:spcAft>
                  <a:spcPts val="300"/>
                </a:spcAft>
                <a:buClr>
                  <a:schemeClr val="accent1"/>
                </a:buClr>
                <a:buSzPct val="100000"/>
                <a:buFontTx/>
                <a:buNone/>
                <a:defRPr sz="1200" kern="1200">
                  <a:solidFill>
                    <a:schemeClr val="tx1"/>
                  </a:solidFill>
                  <a:latin typeface="+mn-lt"/>
                  <a:ea typeface="+mn-ea"/>
                  <a:cs typeface="+mn-cs"/>
                </a:defRPr>
              </a:lvl2pPr>
              <a:lvl3pPr marL="144014"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3pPr>
              <a:lvl4pPr marL="288029"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4pPr>
              <a:lvl5pPr marL="432043"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5pPr>
              <a:lvl6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6pPr>
              <a:lvl7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7pPr>
              <a:lvl8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8pPr>
              <a:lvl9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9pPr>
            </a:lstStyle>
            <a:p>
              <a:pPr marL="0" marR="0" lvl="1" indent="0" algn="l" defTabSz="914491" rtl="0" eaLnBrk="1" fontAlgn="auto" latinLnBrk="0" hangingPunct="1">
                <a:lnSpc>
                  <a:spcPct val="110000"/>
                </a:lnSpc>
                <a:spcBef>
                  <a:spcPts val="0"/>
                </a:spcBef>
                <a:spcAft>
                  <a:spcPts val="300"/>
                </a:spcAft>
                <a:buClr>
                  <a:srgbClr val="DC202E"/>
                </a:buClr>
                <a:buSzPct val="100000"/>
                <a:buFontTx/>
                <a:buNone/>
                <a:tabLst/>
                <a:defRPr/>
              </a:pPr>
              <a:r>
                <a:rPr kumimoji="0" lang="en-US" sz="1600" b="1" i="0" u="none" strike="noStrike" kern="1200" cap="none" spc="0" normalizeH="0" baseline="0" noProof="0">
                  <a:ln>
                    <a:noFill/>
                  </a:ln>
                  <a:solidFill>
                    <a:prstClr val="white">
                      <a:lumMod val="75000"/>
                    </a:prstClr>
                  </a:solidFill>
                  <a:effectLst/>
                  <a:uLnTx/>
                  <a:uFillTx/>
                  <a:latin typeface="Honeywell Sans"/>
                  <a:ea typeface="+mn-ea"/>
                  <a:cs typeface="+mn-cs"/>
                </a:rPr>
                <a:t>Power Quality (via the app, coming soon)</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Power Failures</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SAG</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SWELL</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CUT</a:t>
              </a:r>
            </a:p>
            <a:p>
              <a:pPr marL="169545" marR="0" lvl="2" indent="-169545" algn="l" defTabSz="457200" rtl="0" eaLnBrk="0" fontAlgn="auto" latinLnBrk="0" hangingPunct="0">
                <a:lnSpc>
                  <a:spcPct val="110000"/>
                </a:lnSpc>
                <a:spcBef>
                  <a:spcPct val="20000"/>
                </a:spcBef>
                <a:spcAft>
                  <a:spcPct val="0"/>
                </a:spcAft>
                <a:buClr>
                  <a:srgbClr val="DC202E"/>
                </a:buClr>
                <a:buSzPct val="100000"/>
                <a:buFont typeface="Arial" panose="020B0604020202020204" pitchFamily="34" charset="0"/>
                <a:buChar char="•"/>
                <a:tabLst/>
                <a:defRPr/>
              </a:pPr>
              <a:r>
                <a:rPr kumimoji="0" lang="en-US" sz="1200" b="0" i="0" u="none" strike="noStrike" kern="1200" cap="none" spc="0" normalizeH="0" baseline="0" noProof="0">
                  <a:ln>
                    <a:noFill/>
                  </a:ln>
                  <a:solidFill>
                    <a:prstClr val="white">
                      <a:lumMod val="75000"/>
                    </a:prstClr>
                  </a:solidFill>
                  <a:effectLst/>
                  <a:uLnTx/>
                  <a:uFillTx/>
                  <a:latin typeface="Arial"/>
                  <a:ea typeface="+mn-ea"/>
                  <a:cs typeface="Arial"/>
                </a:rPr>
                <a:t>PF, THD, TDD (cf. Instant)</a:t>
              </a:r>
            </a:p>
          </p:txBody>
        </p:sp>
        <p:cxnSp>
          <p:nvCxnSpPr>
            <p:cNvPr id="65" name="Straight Connector 61">
              <a:extLst>
                <a:ext uri="{FF2B5EF4-FFF2-40B4-BE49-F238E27FC236}">
                  <a16:creationId xmlns:a16="http://schemas.microsoft.com/office/drawing/2014/main" id="{2021C630-A2CB-4247-911B-A80E8C2B58F8}"/>
                </a:ext>
              </a:extLst>
            </p:cNvPr>
            <p:cNvCxnSpPr>
              <a:cxnSpLocks/>
            </p:cNvCxnSpPr>
            <p:nvPr/>
          </p:nvCxnSpPr>
          <p:spPr>
            <a:xfrm flipV="1">
              <a:off x="5870247" y="4556896"/>
              <a:ext cx="0" cy="1636414"/>
            </a:xfrm>
            <a:prstGeom prst="line">
              <a:avLst/>
            </a:prstGeom>
            <a:ln w="19050" cmpd="sng">
              <a:solidFill>
                <a:srgbClr val="D61120"/>
              </a:solidFill>
            </a:ln>
            <a:effectLst/>
          </p:spPr>
          <p:style>
            <a:lnRef idx="2">
              <a:schemeClr val="accent1"/>
            </a:lnRef>
            <a:fillRef idx="0">
              <a:schemeClr val="accent1"/>
            </a:fillRef>
            <a:effectRef idx="1">
              <a:schemeClr val="accent1"/>
            </a:effectRef>
            <a:fontRef idx="minor">
              <a:schemeClr val="tx1"/>
            </a:fontRef>
          </p:style>
        </p:cxnSp>
      </p:grpSp>
      <p:grpSp>
        <p:nvGrpSpPr>
          <p:cNvPr id="77" name="Gruppieren 5">
            <a:extLst>
              <a:ext uri="{FF2B5EF4-FFF2-40B4-BE49-F238E27FC236}">
                <a16:creationId xmlns:a16="http://schemas.microsoft.com/office/drawing/2014/main" id="{7EE478D6-DAF2-4AF6-83FC-B380BFB79388}"/>
              </a:ext>
            </a:extLst>
          </p:cNvPr>
          <p:cNvGrpSpPr/>
          <p:nvPr/>
        </p:nvGrpSpPr>
        <p:grpSpPr>
          <a:xfrm>
            <a:off x="7683282" y="3581160"/>
            <a:ext cx="978877" cy="868024"/>
            <a:chOff x="5703572" y="1005692"/>
            <a:chExt cx="978877" cy="868024"/>
          </a:xfrm>
        </p:grpSpPr>
        <p:sp>
          <p:nvSpPr>
            <p:cNvPr id="78" name="Freihandform: Form 44">
              <a:extLst>
                <a:ext uri="{FF2B5EF4-FFF2-40B4-BE49-F238E27FC236}">
                  <a16:creationId xmlns:a16="http://schemas.microsoft.com/office/drawing/2014/main" id="{63897885-4D62-432D-B751-D47E29C6745E}"/>
                </a:ext>
              </a:extLst>
            </p:cNvPr>
            <p:cNvSpPr/>
            <p:nvPr/>
          </p:nvSpPr>
          <p:spPr>
            <a:xfrm>
              <a:off x="5703572" y="1005692"/>
              <a:ext cx="868024" cy="868024"/>
            </a:xfrm>
            <a:custGeom>
              <a:avLst/>
              <a:gdLst>
                <a:gd name="connsiteX0" fmla="*/ 2852738 w 2857500"/>
                <a:gd name="connsiteY0" fmla="*/ 1428750 h 2857500"/>
                <a:gd name="connsiteX1" fmla="*/ 2743200 w 2857500"/>
                <a:gd name="connsiteY1" fmla="*/ 1325880 h 2857500"/>
                <a:gd name="connsiteX2" fmla="*/ 2633663 w 2857500"/>
                <a:gd name="connsiteY2" fmla="*/ 1428750 h 2857500"/>
                <a:gd name="connsiteX3" fmla="*/ 2630805 w 2857500"/>
                <a:gd name="connsiteY3" fmla="*/ 1428750 h 2857500"/>
                <a:gd name="connsiteX4" fmla="*/ 1428750 w 2857500"/>
                <a:gd name="connsiteY4" fmla="*/ 2630805 h 2857500"/>
                <a:gd name="connsiteX5" fmla="*/ 226695 w 2857500"/>
                <a:gd name="connsiteY5" fmla="*/ 1428750 h 2857500"/>
                <a:gd name="connsiteX6" fmla="*/ 1428750 w 2857500"/>
                <a:gd name="connsiteY6" fmla="*/ 226695 h 2857500"/>
                <a:gd name="connsiteX7" fmla="*/ 2007870 w 2857500"/>
                <a:gd name="connsiteY7" fmla="*/ 379095 h 2857500"/>
                <a:gd name="connsiteX8" fmla="*/ 1898333 w 2857500"/>
                <a:gd name="connsiteY8" fmla="*/ 529590 h 2857500"/>
                <a:gd name="connsiteX9" fmla="*/ 2564130 w 2857500"/>
                <a:gd name="connsiteY9" fmla="*/ 607695 h 2857500"/>
                <a:gd name="connsiteX10" fmla="*/ 2262188 w 2857500"/>
                <a:gd name="connsiteY10" fmla="*/ 28575 h 2857500"/>
                <a:gd name="connsiteX11" fmla="*/ 2141220 w 2857500"/>
                <a:gd name="connsiteY11" fmla="*/ 195263 h 2857500"/>
                <a:gd name="connsiteX12" fmla="*/ 1428750 w 2857500"/>
                <a:gd name="connsiteY12" fmla="*/ 0 h 2857500"/>
                <a:gd name="connsiteX13" fmla="*/ 0 w 2857500"/>
                <a:gd name="connsiteY13" fmla="*/ 1428750 h 2857500"/>
                <a:gd name="connsiteX14" fmla="*/ 1428750 w 2857500"/>
                <a:gd name="connsiteY14" fmla="*/ 2857500 h 2857500"/>
                <a:gd name="connsiteX15" fmla="*/ 2857500 w 2857500"/>
                <a:gd name="connsiteY15" fmla="*/ 1428750 h 2857500"/>
                <a:gd name="connsiteX16" fmla="*/ 2852738 w 2857500"/>
                <a:gd name="connsiteY16" fmla="*/ 1428750 h 285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857500" h="2857500">
                  <a:moveTo>
                    <a:pt x="2852738" y="1428750"/>
                  </a:moveTo>
                  <a:cubicBezTo>
                    <a:pt x="2847975" y="1371600"/>
                    <a:pt x="2801303" y="1325880"/>
                    <a:pt x="2743200" y="1325880"/>
                  </a:cubicBezTo>
                  <a:cubicBezTo>
                    <a:pt x="2685098" y="1325880"/>
                    <a:pt x="2638425" y="1371600"/>
                    <a:pt x="2633663" y="1428750"/>
                  </a:cubicBezTo>
                  <a:lnTo>
                    <a:pt x="2630805" y="1428750"/>
                  </a:lnTo>
                  <a:cubicBezTo>
                    <a:pt x="2630805" y="2091690"/>
                    <a:pt x="2091690" y="2630805"/>
                    <a:pt x="1428750" y="2630805"/>
                  </a:cubicBezTo>
                  <a:cubicBezTo>
                    <a:pt x="765810" y="2630805"/>
                    <a:pt x="226695" y="2091690"/>
                    <a:pt x="226695" y="1428750"/>
                  </a:cubicBezTo>
                  <a:cubicBezTo>
                    <a:pt x="226695" y="765810"/>
                    <a:pt x="765810" y="226695"/>
                    <a:pt x="1428750" y="226695"/>
                  </a:cubicBezTo>
                  <a:cubicBezTo>
                    <a:pt x="1633538" y="226695"/>
                    <a:pt x="1830705" y="280988"/>
                    <a:pt x="2007870" y="379095"/>
                  </a:cubicBezTo>
                  <a:lnTo>
                    <a:pt x="1898333" y="529590"/>
                  </a:lnTo>
                  <a:lnTo>
                    <a:pt x="2564130" y="607695"/>
                  </a:lnTo>
                  <a:lnTo>
                    <a:pt x="2262188" y="28575"/>
                  </a:lnTo>
                  <a:lnTo>
                    <a:pt x="2141220" y="195263"/>
                  </a:lnTo>
                  <a:cubicBezTo>
                    <a:pt x="1925003" y="69533"/>
                    <a:pt x="1682115" y="0"/>
                    <a:pt x="1428750" y="0"/>
                  </a:cubicBezTo>
                  <a:cubicBezTo>
                    <a:pt x="641033" y="0"/>
                    <a:pt x="0" y="641033"/>
                    <a:pt x="0" y="1428750"/>
                  </a:cubicBezTo>
                  <a:cubicBezTo>
                    <a:pt x="0" y="2216468"/>
                    <a:pt x="641033" y="2857500"/>
                    <a:pt x="1428750" y="2857500"/>
                  </a:cubicBezTo>
                  <a:cubicBezTo>
                    <a:pt x="2216468" y="2857500"/>
                    <a:pt x="2857500" y="2216468"/>
                    <a:pt x="2857500" y="1428750"/>
                  </a:cubicBezTo>
                  <a:lnTo>
                    <a:pt x="2852738" y="1428750"/>
                  </a:ln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79" name="Inhaltsplatzhalter 11">
              <a:extLst>
                <a:ext uri="{FF2B5EF4-FFF2-40B4-BE49-F238E27FC236}">
                  <a16:creationId xmlns:a16="http://schemas.microsoft.com/office/drawing/2014/main" id="{39950AA9-5C9A-44D8-A54B-16A965C54293}"/>
                </a:ext>
              </a:extLst>
            </p:cNvPr>
            <p:cNvSpPr txBox="1">
              <a:spLocks/>
            </p:cNvSpPr>
            <p:nvPr/>
          </p:nvSpPr>
          <p:spPr bwMode="gray">
            <a:xfrm flipH="1">
              <a:off x="5828420" y="1303256"/>
              <a:ext cx="854029" cy="381505"/>
            </a:xfrm>
            <a:prstGeom prst="rect">
              <a:avLst/>
            </a:prstGeom>
          </p:spPr>
          <p:txBody>
            <a:bodyPr vert="horz" lIns="0" tIns="0" rIns="0" bIns="0" rtlCol="0" anchor="t">
              <a:noAutofit/>
            </a:bodyPr>
            <a:lstStyle>
              <a:lvl1pPr marL="0" indent="0" algn="l" defTabSz="914491" rtl="0" eaLnBrk="1" latinLnBrk="0" hangingPunct="1">
                <a:lnSpc>
                  <a:spcPct val="110000"/>
                </a:lnSpc>
                <a:spcBef>
                  <a:spcPts val="0"/>
                </a:spcBef>
                <a:spcAft>
                  <a:spcPts val="1200"/>
                </a:spcAft>
                <a:buFontTx/>
                <a:buNone/>
                <a:defRPr sz="1600" kern="1200">
                  <a:solidFill>
                    <a:schemeClr val="tx2"/>
                  </a:solidFill>
                  <a:latin typeface="+mn-lt"/>
                  <a:ea typeface="+mn-ea"/>
                  <a:cs typeface="+mn-cs"/>
                </a:defRPr>
              </a:lvl1pPr>
              <a:lvl2pPr marL="0" indent="0" algn="l" defTabSz="914491" rtl="0" eaLnBrk="1" latinLnBrk="0" hangingPunct="1">
                <a:lnSpc>
                  <a:spcPct val="110000"/>
                </a:lnSpc>
                <a:spcBef>
                  <a:spcPts val="0"/>
                </a:spcBef>
                <a:spcAft>
                  <a:spcPts val="300"/>
                </a:spcAft>
                <a:buClr>
                  <a:schemeClr val="accent1"/>
                </a:buClr>
                <a:buSzPct val="100000"/>
                <a:buFontTx/>
                <a:buNone/>
                <a:defRPr sz="1200" kern="1200">
                  <a:solidFill>
                    <a:schemeClr val="tx1"/>
                  </a:solidFill>
                  <a:latin typeface="+mn-lt"/>
                  <a:ea typeface="+mn-ea"/>
                  <a:cs typeface="+mn-cs"/>
                </a:defRPr>
              </a:lvl2pPr>
              <a:lvl3pPr marL="144014"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3pPr>
              <a:lvl4pPr marL="288029"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4pPr>
              <a:lvl5pPr marL="432043" indent="-144014" algn="l" defTabSz="914491" rtl="0" eaLnBrk="1" latinLnBrk="0" hangingPunct="1">
                <a:lnSpc>
                  <a:spcPct val="110000"/>
                </a:lnSpc>
                <a:spcBef>
                  <a:spcPts val="0"/>
                </a:spcBef>
                <a:spcAft>
                  <a:spcPts val="300"/>
                </a:spcAft>
                <a:buClr>
                  <a:schemeClr val="accent1"/>
                </a:buClr>
                <a:buSzPct val="100000"/>
                <a:buFontTx/>
                <a:buBlip>
                  <a:blip r:embed="rId6"/>
                </a:buBlip>
                <a:defRPr sz="1200" kern="1200">
                  <a:solidFill>
                    <a:schemeClr val="tx1"/>
                  </a:solidFill>
                  <a:latin typeface="+mn-lt"/>
                  <a:ea typeface="+mn-ea"/>
                  <a:cs typeface="+mn-cs"/>
                </a:defRPr>
              </a:lvl5pPr>
              <a:lvl6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6pPr>
              <a:lvl7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7pPr>
              <a:lvl8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8pPr>
              <a:lvl9pPr marL="432043" indent="-144014" algn="l" defTabSz="914491" rtl="0" eaLnBrk="1" latinLnBrk="0" hangingPunct="1">
                <a:lnSpc>
                  <a:spcPct val="110000"/>
                </a:lnSpc>
                <a:spcBef>
                  <a:spcPts val="0"/>
                </a:spcBef>
                <a:spcAft>
                  <a:spcPts val="300"/>
                </a:spcAft>
                <a:buClr>
                  <a:schemeClr val="accent1"/>
                </a:buClr>
                <a:buFontTx/>
                <a:buBlip>
                  <a:blip r:embed="rId6"/>
                </a:buBlip>
                <a:defRPr sz="1200" kern="1200">
                  <a:solidFill>
                    <a:schemeClr val="tx1"/>
                  </a:solidFill>
                  <a:latin typeface="+mn-lt"/>
                  <a:ea typeface="+mn-ea"/>
                  <a:cs typeface="+mn-cs"/>
                </a:defRPr>
              </a:lvl9pPr>
            </a:lstStyle>
            <a:p>
              <a:pPr marL="0" marR="0" lvl="1" indent="0" algn="l" defTabSz="914491" rtl="0" eaLnBrk="1" fontAlgn="auto" latinLnBrk="0" hangingPunct="1">
                <a:lnSpc>
                  <a:spcPct val="110000"/>
                </a:lnSpc>
                <a:spcBef>
                  <a:spcPts val="0"/>
                </a:spcBef>
                <a:spcAft>
                  <a:spcPts val="300"/>
                </a:spcAft>
                <a:buClr>
                  <a:srgbClr val="DC202E"/>
                </a:buClr>
                <a:buSzPct val="100000"/>
                <a:buFontTx/>
                <a:buNone/>
                <a:tabLst/>
                <a:defRPr/>
              </a:pPr>
              <a:r>
                <a:rPr kumimoji="0" lang="en-US" sz="1600" b="1" i="0" u="none" strike="noStrike" kern="1200" cap="none" spc="0" normalizeH="0" baseline="0" noProof="0">
                  <a:ln>
                    <a:noFill/>
                  </a:ln>
                  <a:solidFill>
                    <a:prstClr val="black"/>
                  </a:solidFill>
                  <a:effectLst/>
                  <a:uLnTx/>
                  <a:uFillTx/>
                  <a:latin typeface="Honeywell Sans"/>
                  <a:ea typeface="+mn-ea"/>
                  <a:cs typeface="+mn-cs"/>
                </a:rPr>
                <a:t>200ms</a:t>
              </a:r>
              <a:endParaRPr kumimoji="0" lang="en-US" sz="1200" b="0" i="0" u="none" strike="noStrike" kern="1200" cap="none" spc="0" normalizeH="0" baseline="0" noProof="0">
                <a:ln>
                  <a:noFill/>
                </a:ln>
                <a:solidFill>
                  <a:prstClr val="black"/>
                </a:solidFill>
                <a:effectLst/>
                <a:uLnTx/>
                <a:uFillTx/>
                <a:latin typeface="Arial" pitchFamily="34" charset="0"/>
                <a:ea typeface="+mn-ea"/>
                <a:cs typeface="Arial" pitchFamily="34" charset="0"/>
              </a:endParaRPr>
            </a:p>
          </p:txBody>
        </p:sp>
      </p:grpSp>
      <p:pic>
        <p:nvPicPr>
          <p:cNvPr id="4" name="Picture 3" descr="A close up of a clock&#10;&#10;Description automatically generated">
            <a:extLst>
              <a:ext uri="{FF2B5EF4-FFF2-40B4-BE49-F238E27FC236}">
                <a16:creationId xmlns:a16="http://schemas.microsoft.com/office/drawing/2014/main" id="{C6681A03-5A28-4B76-8367-3D764287C86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079820" y="3461072"/>
            <a:ext cx="1717115" cy="940383"/>
          </a:xfrm>
          <a:prstGeom prst="rect">
            <a:avLst/>
          </a:prstGeom>
        </p:spPr>
      </p:pic>
      <p:sp>
        <p:nvSpPr>
          <p:cNvPr id="6" name="Oval 5">
            <a:extLst>
              <a:ext uri="{FF2B5EF4-FFF2-40B4-BE49-F238E27FC236}">
                <a16:creationId xmlns:a16="http://schemas.microsoft.com/office/drawing/2014/main" id="{9BDD06A7-200B-4E47-9BF8-8139A7B4623C}"/>
              </a:ext>
            </a:extLst>
          </p:cNvPr>
          <p:cNvSpPr/>
          <p:nvPr/>
        </p:nvSpPr>
        <p:spPr>
          <a:xfrm>
            <a:off x="4979439" y="3386737"/>
            <a:ext cx="190694" cy="177327"/>
          </a:xfrm>
          <a:prstGeom prst="ellipse">
            <a:avLst/>
          </a:prstGeom>
          <a:solidFill>
            <a:srgbClr val="D3D3D3">
              <a:alpha val="50196"/>
            </a:srgbClr>
          </a:solidFill>
          <a:ln>
            <a:solidFill>
              <a:srgbClr val="DC202E"/>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Tree>
    <p:custDataLst>
      <p:tags r:id="rId1"/>
    </p:custDataLst>
    <p:extLst>
      <p:ext uri="{BB962C8B-B14F-4D97-AF65-F5344CB8AC3E}">
        <p14:creationId xmlns:p14="http://schemas.microsoft.com/office/powerpoint/2010/main" val="3870914155"/>
      </p:ext>
    </p:extLst>
  </p:cSld>
  <p:clrMapOvr>
    <a:masterClrMapping/>
  </p:clrMapOvr>
  <mc:AlternateContent xmlns:mc="http://schemas.openxmlformats.org/markup-compatibility/2006" xmlns:p14="http://schemas.microsoft.com/office/powerpoint/2010/main">
    <mc:Choice Requires="p14">
      <p:transition spd="slow" p14:dur="2000" advTm="13355"/>
    </mc:Choice>
    <mc:Fallback xmlns="">
      <p:transition spd="slow" advTm="13355"/>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94"/>
                                        </p:tgtEl>
                                        <p:attrNameLst>
                                          <p:attrName>style.visibility</p:attrName>
                                        </p:attrNameLst>
                                      </p:cBhvr>
                                      <p:to>
                                        <p:strVal val="visible"/>
                                      </p:to>
                                    </p:set>
                                    <p:animEffect transition="in" filter="fade">
                                      <p:cBhvr>
                                        <p:cTn id="7" dur="500"/>
                                        <p:tgtEl>
                                          <p:spTgt spid="94"/>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D42A748-2449-4F34-A307-CB3189B10666}"/>
              </a:ext>
            </a:extLst>
          </p:cNvPr>
          <p:cNvSpPr>
            <a:spLocks noGrp="1"/>
          </p:cNvSpPr>
          <p:nvPr>
            <p:ph type="sldNum" sz="quarter" idx="12"/>
          </p:nvPr>
        </p:nvSpPr>
        <p:spPr bwMode="gray"/>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22</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grpSp>
        <p:nvGrpSpPr>
          <p:cNvPr id="147" name="Gruppieren 146">
            <a:extLst>
              <a:ext uri="{FF2B5EF4-FFF2-40B4-BE49-F238E27FC236}">
                <a16:creationId xmlns:a16="http://schemas.microsoft.com/office/drawing/2014/main" id="{9BEE09D7-CAF6-414F-8AD8-E03B741B0348}"/>
              </a:ext>
            </a:extLst>
          </p:cNvPr>
          <p:cNvGrpSpPr/>
          <p:nvPr/>
        </p:nvGrpSpPr>
        <p:grpSpPr>
          <a:xfrm>
            <a:off x="200321" y="2555861"/>
            <a:ext cx="11439657" cy="1779302"/>
            <a:chOff x="200321" y="1364661"/>
            <a:chExt cx="11439657" cy="1779302"/>
          </a:xfrm>
        </p:grpSpPr>
        <p:sp>
          <p:nvSpPr>
            <p:cNvPr id="148" name="Freeform 21">
              <a:extLst>
                <a:ext uri="{FF2B5EF4-FFF2-40B4-BE49-F238E27FC236}">
                  <a16:creationId xmlns:a16="http://schemas.microsoft.com/office/drawing/2014/main" id="{2D9201EA-8E07-4306-846F-F0E6A0C0D3BE}"/>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49" name="Freeform 39">
              <a:extLst>
                <a:ext uri="{FF2B5EF4-FFF2-40B4-BE49-F238E27FC236}">
                  <a16:creationId xmlns:a16="http://schemas.microsoft.com/office/drawing/2014/main" id="{CBB6DEFD-318E-42BF-8485-61E76BB885AD}"/>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150" name="Gruppieren 149">
              <a:extLst>
                <a:ext uri="{FF2B5EF4-FFF2-40B4-BE49-F238E27FC236}">
                  <a16:creationId xmlns:a16="http://schemas.microsoft.com/office/drawing/2014/main" id="{F60AC4DB-870D-4E9C-9FFA-44247F34BEDD}"/>
                </a:ext>
              </a:extLst>
            </p:cNvPr>
            <p:cNvGrpSpPr/>
            <p:nvPr/>
          </p:nvGrpSpPr>
          <p:grpSpPr bwMode="gray">
            <a:xfrm>
              <a:off x="9002484" y="1364661"/>
              <a:ext cx="1620000" cy="1777616"/>
              <a:chOff x="9336792" y="1097418"/>
              <a:chExt cx="1620000" cy="1777616"/>
            </a:xfrm>
          </p:grpSpPr>
          <p:sp>
            <p:nvSpPr>
              <p:cNvPr id="210" name="Freeform 17">
                <a:extLst>
                  <a:ext uri="{FF2B5EF4-FFF2-40B4-BE49-F238E27FC236}">
                    <a16:creationId xmlns:a16="http://schemas.microsoft.com/office/drawing/2014/main" id="{E6C37225-5F57-4926-A751-444C631D2E3D}"/>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1" name="Freeform 20">
                <a:extLst>
                  <a:ext uri="{FF2B5EF4-FFF2-40B4-BE49-F238E27FC236}">
                    <a16:creationId xmlns:a16="http://schemas.microsoft.com/office/drawing/2014/main" id="{C2BB40E6-D57C-4E7E-8BFA-9DF9ABE3FC79}"/>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212" name="Group 106">
                <a:extLst>
                  <a:ext uri="{FF2B5EF4-FFF2-40B4-BE49-F238E27FC236}">
                    <a16:creationId xmlns:a16="http://schemas.microsoft.com/office/drawing/2014/main" id="{F83D21A3-D417-4119-9EE3-C2A071154EF5}"/>
                  </a:ext>
                </a:extLst>
              </p:cNvPr>
              <p:cNvGrpSpPr/>
              <p:nvPr/>
            </p:nvGrpSpPr>
            <p:grpSpPr bwMode="gray">
              <a:xfrm>
                <a:off x="10003308" y="2583611"/>
                <a:ext cx="291423" cy="291423"/>
                <a:chOff x="10003308" y="2552167"/>
                <a:chExt cx="291423" cy="291423"/>
              </a:xfrm>
            </p:grpSpPr>
            <p:sp>
              <p:nvSpPr>
                <p:cNvPr id="218" name="Freihandform: Form 217">
                  <a:extLst>
                    <a:ext uri="{FF2B5EF4-FFF2-40B4-BE49-F238E27FC236}">
                      <a16:creationId xmlns:a16="http://schemas.microsoft.com/office/drawing/2014/main" id="{34F40EB6-03AA-4D54-95B2-8F4DBF9925EE}"/>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3" name="Freihandform: Form 362">
                  <a:extLst>
                    <a:ext uri="{FF2B5EF4-FFF2-40B4-BE49-F238E27FC236}">
                      <a16:creationId xmlns:a16="http://schemas.microsoft.com/office/drawing/2014/main" id="{53D0C43D-29DF-4655-BF2C-066C7ACAFB1F}"/>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4" name="Freihandform: Form 363">
                  <a:extLst>
                    <a:ext uri="{FF2B5EF4-FFF2-40B4-BE49-F238E27FC236}">
                      <a16:creationId xmlns:a16="http://schemas.microsoft.com/office/drawing/2014/main" id="{8BD21AD9-62F1-4654-91AB-3828BEDABF72}"/>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13" name="Freeform 70">
                <a:extLst>
                  <a:ext uri="{FF2B5EF4-FFF2-40B4-BE49-F238E27FC236}">
                    <a16:creationId xmlns:a16="http://schemas.microsoft.com/office/drawing/2014/main" id="{5060BBFD-B310-4E04-8171-DEC14FDE6D7B}"/>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4" name="Titel 5">
                <a:extLst>
                  <a:ext uri="{FF2B5EF4-FFF2-40B4-BE49-F238E27FC236}">
                    <a16:creationId xmlns:a16="http://schemas.microsoft.com/office/drawing/2014/main" id="{3E440D24-1280-4622-94B8-47588E50432A}"/>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215" name="Gruppieren 214">
                <a:extLst>
                  <a:ext uri="{FF2B5EF4-FFF2-40B4-BE49-F238E27FC236}">
                    <a16:creationId xmlns:a16="http://schemas.microsoft.com/office/drawing/2014/main" id="{AA2E9E97-2056-4B00-B2E2-FE52156862E5}"/>
                  </a:ext>
                </a:extLst>
              </p:cNvPr>
              <p:cNvGrpSpPr/>
              <p:nvPr/>
            </p:nvGrpSpPr>
            <p:grpSpPr bwMode="gray">
              <a:xfrm>
                <a:off x="9973738" y="1690219"/>
                <a:ext cx="339640" cy="402536"/>
                <a:chOff x="11427888" y="1412641"/>
                <a:chExt cx="257175" cy="304800"/>
              </a:xfrm>
            </p:grpSpPr>
            <p:sp>
              <p:nvSpPr>
                <p:cNvPr id="216" name="Freihandform: Form 215">
                  <a:extLst>
                    <a:ext uri="{FF2B5EF4-FFF2-40B4-BE49-F238E27FC236}">
                      <a16:creationId xmlns:a16="http://schemas.microsoft.com/office/drawing/2014/main" id="{2D97C311-C872-4025-81C6-77BBFFC75391}"/>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17" name="Freihandform: Form 216">
                  <a:extLst>
                    <a:ext uri="{FF2B5EF4-FFF2-40B4-BE49-F238E27FC236}">
                      <a16:creationId xmlns:a16="http://schemas.microsoft.com/office/drawing/2014/main" id="{7D949703-E1A8-48E3-B0FF-C3B1CDBC0D35}"/>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151" name="Gruppieren 150">
              <a:extLst>
                <a:ext uri="{FF2B5EF4-FFF2-40B4-BE49-F238E27FC236}">
                  <a16:creationId xmlns:a16="http://schemas.microsoft.com/office/drawing/2014/main" id="{A1B86F92-BA80-4CBE-ACAC-890478FAA409}"/>
                </a:ext>
              </a:extLst>
            </p:cNvPr>
            <p:cNvGrpSpPr/>
            <p:nvPr/>
          </p:nvGrpSpPr>
          <p:grpSpPr>
            <a:xfrm>
              <a:off x="1960754" y="1366347"/>
              <a:ext cx="1620000" cy="1745468"/>
              <a:chOff x="2307432" y="1366347"/>
              <a:chExt cx="1620000" cy="1745468"/>
            </a:xfrm>
          </p:grpSpPr>
          <p:grpSp>
            <p:nvGrpSpPr>
              <p:cNvPr id="200" name="Gruppieren 199">
                <a:extLst>
                  <a:ext uri="{FF2B5EF4-FFF2-40B4-BE49-F238E27FC236}">
                    <a16:creationId xmlns:a16="http://schemas.microsoft.com/office/drawing/2014/main" id="{0EB1D867-F55D-4D04-B52C-62DD5BED87BF}"/>
                  </a:ext>
                </a:extLst>
              </p:cNvPr>
              <p:cNvGrpSpPr/>
              <p:nvPr/>
            </p:nvGrpSpPr>
            <p:grpSpPr bwMode="gray">
              <a:xfrm>
                <a:off x="2573021" y="1660829"/>
                <a:ext cx="1076996" cy="1450986"/>
                <a:chOff x="2906397" y="1348358"/>
                <a:chExt cx="1076996" cy="1450986"/>
              </a:xfrm>
            </p:grpSpPr>
            <p:sp>
              <p:nvSpPr>
                <p:cNvPr id="202" name="Freihandform: Form 201">
                  <a:extLst>
                    <a:ext uri="{FF2B5EF4-FFF2-40B4-BE49-F238E27FC236}">
                      <a16:creationId xmlns:a16="http://schemas.microsoft.com/office/drawing/2014/main" id="{D0951A34-F61B-4184-8270-92E05FBF02F7}"/>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3" name="Freihandform: Form 202">
                  <a:extLst>
                    <a:ext uri="{FF2B5EF4-FFF2-40B4-BE49-F238E27FC236}">
                      <a16:creationId xmlns:a16="http://schemas.microsoft.com/office/drawing/2014/main" id="{0DEB556A-7DFC-42A2-BD42-241A668B6F9B}"/>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4" name="Freihandform: Form 203">
                  <a:extLst>
                    <a:ext uri="{FF2B5EF4-FFF2-40B4-BE49-F238E27FC236}">
                      <a16:creationId xmlns:a16="http://schemas.microsoft.com/office/drawing/2014/main" id="{8B95AB17-0831-4441-86A6-B3CE2B9B2174}"/>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5" name="Freihandform: Form 204">
                  <a:extLst>
                    <a:ext uri="{FF2B5EF4-FFF2-40B4-BE49-F238E27FC236}">
                      <a16:creationId xmlns:a16="http://schemas.microsoft.com/office/drawing/2014/main" id="{FF913019-3605-400A-BB84-3D9BA48A5CB4}"/>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6" name="Freihandform: Form 205">
                  <a:extLst>
                    <a:ext uri="{FF2B5EF4-FFF2-40B4-BE49-F238E27FC236}">
                      <a16:creationId xmlns:a16="http://schemas.microsoft.com/office/drawing/2014/main" id="{0C650B1E-923E-40CB-882D-B3C9F077107F}"/>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7" name="Freihandform: Form 206">
                  <a:extLst>
                    <a:ext uri="{FF2B5EF4-FFF2-40B4-BE49-F238E27FC236}">
                      <a16:creationId xmlns:a16="http://schemas.microsoft.com/office/drawing/2014/main" id="{6EAF004A-0DCF-43B0-9D95-A849078C7032}"/>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8" name="Freihandform: Form 207">
                  <a:extLst>
                    <a:ext uri="{FF2B5EF4-FFF2-40B4-BE49-F238E27FC236}">
                      <a16:creationId xmlns:a16="http://schemas.microsoft.com/office/drawing/2014/main" id="{106B9123-E19E-4DCE-BDDA-502717AB2FE6}"/>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09" name="Freihandform: Form 208">
                  <a:extLst>
                    <a:ext uri="{FF2B5EF4-FFF2-40B4-BE49-F238E27FC236}">
                      <a16:creationId xmlns:a16="http://schemas.microsoft.com/office/drawing/2014/main" id="{D5C9AE16-F737-468A-B284-FEA8E26E0DCB}"/>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01" name="Titel 5">
                <a:extLst>
                  <a:ext uri="{FF2B5EF4-FFF2-40B4-BE49-F238E27FC236}">
                    <a16:creationId xmlns:a16="http://schemas.microsoft.com/office/drawing/2014/main" id="{FB1DADEE-C3C5-4842-8DFF-FD0EF60237AE}"/>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152" name="Gruppieren 151">
              <a:extLst>
                <a:ext uri="{FF2B5EF4-FFF2-40B4-BE49-F238E27FC236}">
                  <a16:creationId xmlns:a16="http://schemas.microsoft.com/office/drawing/2014/main" id="{5BBB03A7-7F5C-4ED6-BD0A-2A961A9C1B7A}"/>
                </a:ext>
              </a:extLst>
            </p:cNvPr>
            <p:cNvGrpSpPr/>
            <p:nvPr/>
          </p:nvGrpSpPr>
          <p:grpSpPr>
            <a:xfrm>
              <a:off x="3721187" y="1366347"/>
              <a:ext cx="1620000" cy="1777616"/>
              <a:chOff x="4703434" y="1366347"/>
              <a:chExt cx="1620000" cy="1777616"/>
            </a:xfrm>
          </p:grpSpPr>
          <p:grpSp>
            <p:nvGrpSpPr>
              <p:cNvPr id="186" name="Gruppieren 185">
                <a:extLst>
                  <a:ext uri="{FF2B5EF4-FFF2-40B4-BE49-F238E27FC236}">
                    <a16:creationId xmlns:a16="http://schemas.microsoft.com/office/drawing/2014/main" id="{E20A5B10-04CB-4ABA-ACC2-8919363DF168}"/>
                  </a:ext>
                </a:extLst>
              </p:cNvPr>
              <p:cNvGrpSpPr/>
              <p:nvPr/>
            </p:nvGrpSpPr>
            <p:grpSpPr>
              <a:xfrm>
                <a:off x="4965221" y="1660829"/>
                <a:ext cx="1076996" cy="1483134"/>
                <a:chOff x="4965221" y="1660829"/>
                <a:chExt cx="1076996" cy="1483134"/>
              </a:xfrm>
            </p:grpSpPr>
            <p:sp>
              <p:nvSpPr>
                <p:cNvPr id="188" name="Freihandform: Form 187">
                  <a:extLst>
                    <a:ext uri="{FF2B5EF4-FFF2-40B4-BE49-F238E27FC236}">
                      <a16:creationId xmlns:a16="http://schemas.microsoft.com/office/drawing/2014/main" id="{0A4D8668-5327-40B7-90DA-89F1121F5BC2}"/>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9" name="Freihandform: Form 188">
                  <a:extLst>
                    <a:ext uri="{FF2B5EF4-FFF2-40B4-BE49-F238E27FC236}">
                      <a16:creationId xmlns:a16="http://schemas.microsoft.com/office/drawing/2014/main" id="{5817A6C0-16EA-45D0-B867-5550214EA752}"/>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190" name="Gruppieren 189">
                  <a:extLst>
                    <a:ext uri="{FF2B5EF4-FFF2-40B4-BE49-F238E27FC236}">
                      <a16:creationId xmlns:a16="http://schemas.microsoft.com/office/drawing/2014/main" id="{3378EC85-101E-43CF-B306-E54D4CC9E3A2}"/>
                    </a:ext>
                  </a:extLst>
                </p:cNvPr>
                <p:cNvGrpSpPr/>
                <p:nvPr/>
              </p:nvGrpSpPr>
              <p:grpSpPr bwMode="gray">
                <a:xfrm>
                  <a:off x="5367763" y="2877882"/>
                  <a:ext cx="266081" cy="266081"/>
                  <a:chOff x="5701139" y="2608953"/>
                  <a:chExt cx="266081" cy="266081"/>
                </a:xfrm>
              </p:grpSpPr>
              <p:sp>
                <p:nvSpPr>
                  <p:cNvPr id="197" name="Freihandform: Form 196">
                    <a:extLst>
                      <a:ext uri="{FF2B5EF4-FFF2-40B4-BE49-F238E27FC236}">
                        <a16:creationId xmlns:a16="http://schemas.microsoft.com/office/drawing/2014/main" id="{A07F2CD0-0421-474B-8C10-3A1A8B6329CF}"/>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8" name="Freihandform: Form 197">
                    <a:extLst>
                      <a:ext uri="{FF2B5EF4-FFF2-40B4-BE49-F238E27FC236}">
                        <a16:creationId xmlns:a16="http://schemas.microsoft.com/office/drawing/2014/main" id="{FD9A7522-4E4F-4EBF-BD4B-037562D1148F}"/>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9" name="Freihandform: Form 198">
                    <a:extLst>
                      <a:ext uri="{FF2B5EF4-FFF2-40B4-BE49-F238E27FC236}">
                        <a16:creationId xmlns:a16="http://schemas.microsoft.com/office/drawing/2014/main" id="{48C2DEBF-9935-4FB7-8A07-CB9081143C0A}"/>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91" name="Freihandform: Form 190">
                  <a:extLst>
                    <a:ext uri="{FF2B5EF4-FFF2-40B4-BE49-F238E27FC236}">
                      <a16:creationId xmlns:a16="http://schemas.microsoft.com/office/drawing/2014/main" id="{A6860B7F-7F76-4963-A4E4-497B2C1CA0EC}"/>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2" name="Freihandform: Form 191">
                  <a:extLst>
                    <a:ext uri="{FF2B5EF4-FFF2-40B4-BE49-F238E27FC236}">
                      <a16:creationId xmlns:a16="http://schemas.microsoft.com/office/drawing/2014/main" id="{F341C84F-3DF7-4AA2-BA1B-3F53EB5AA041}"/>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3" name="Freihandform: Form 192">
                  <a:extLst>
                    <a:ext uri="{FF2B5EF4-FFF2-40B4-BE49-F238E27FC236}">
                      <a16:creationId xmlns:a16="http://schemas.microsoft.com/office/drawing/2014/main" id="{C3A41A33-60B9-4D79-841F-85DDA372C0FE}"/>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4" name="Freihandform: Form 193">
                  <a:extLst>
                    <a:ext uri="{FF2B5EF4-FFF2-40B4-BE49-F238E27FC236}">
                      <a16:creationId xmlns:a16="http://schemas.microsoft.com/office/drawing/2014/main" id="{5D925CD4-3435-49DE-8E54-50805830BED0}"/>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5" name="Freihandform: Form 194">
                  <a:extLst>
                    <a:ext uri="{FF2B5EF4-FFF2-40B4-BE49-F238E27FC236}">
                      <a16:creationId xmlns:a16="http://schemas.microsoft.com/office/drawing/2014/main" id="{36442130-4112-4159-80A4-FA12C59DD9D3}"/>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6" name="Freihandform: Form 195">
                  <a:extLst>
                    <a:ext uri="{FF2B5EF4-FFF2-40B4-BE49-F238E27FC236}">
                      <a16:creationId xmlns:a16="http://schemas.microsoft.com/office/drawing/2014/main" id="{0154E705-E225-4A68-8F61-FE53BB3F3E08}"/>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87" name="Titel 5">
                <a:extLst>
                  <a:ext uri="{FF2B5EF4-FFF2-40B4-BE49-F238E27FC236}">
                    <a16:creationId xmlns:a16="http://schemas.microsoft.com/office/drawing/2014/main" id="{118567C7-353E-44EA-81DA-F84120244432}"/>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153" name="Gruppieren 152">
              <a:extLst>
                <a:ext uri="{FF2B5EF4-FFF2-40B4-BE49-F238E27FC236}">
                  <a16:creationId xmlns:a16="http://schemas.microsoft.com/office/drawing/2014/main" id="{39A82308-ECA9-4E6D-BE61-62008B45617B}"/>
                </a:ext>
              </a:extLst>
            </p:cNvPr>
            <p:cNvGrpSpPr/>
            <p:nvPr/>
          </p:nvGrpSpPr>
          <p:grpSpPr>
            <a:xfrm>
              <a:off x="5481620" y="1366347"/>
              <a:ext cx="1620000" cy="1777616"/>
              <a:chOff x="6850348" y="1366347"/>
              <a:chExt cx="1620000" cy="1777616"/>
            </a:xfrm>
          </p:grpSpPr>
          <p:grpSp>
            <p:nvGrpSpPr>
              <p:cNvPr id="176" name="Gruppieren 175">
                <a:extLst>
                  <a:ext uri="{FF2B5EF4-FFF2-40B4-BE49-F238E27FC236}">
                    <a16:creationId xmlns:a16="http://schemas.microsoft.com/office/drawing/2014/main" id="{C80EC456-C8BA-4010-92FE-34125D362852}"/>
                  </a:ext>
                </a:extLst>
              </p:cNvPr>
              <p:cNvGrpSpPr/>
              <p:nvPr/>
            </p:nvGrpSpPr>
            <p:grpSpPr>
              <a:xfrm>
                <a:off x="6989937" y="1486829"/>
                <a:ext cx="1343078" cy="1657134"/>
                <a:chOff x="6989937" y="1486829"/>
                <a:chExt cx="1343078" cy="1657134"/>
              </a:xfrm>
            </p:grpSpPr>
            <p:sp>
              <p:nvSpPr>
                <p:cNvPr id="178" name="Freihandform: Form 177">
                  <a:extLst>
                    <a:ext uri="{FF2B5EF4-FFF2-40B4-BE49-F238E27FC236}">
                      <a16:creationId xmlns:a16="http://schemas.microsoft.com/office/drawing/2014/main" id="{F2FDF1C3-57A3-4D7E-99EB-550BF615A270}"/>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9" name="Freihandform: Form 178">
                  <a:extLst>
                    <a:ext uri="{FF2B5EF4-FFF2-40B4-BE49-F238E27FC236}">
                      <a16:creationId xmlns:a16="http://schemas.microsoft.com/office/drawing/2014/main" id="{92F7DA9E-63C8-4F8D-A88C-48DFD7F84165}"/>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180" name="Gruppieren 179">
                  <a:extLst>
                    <a:ext uri="{FF2B5EF4-FFF2-40B4-BE49-F238E27FC236}">
                      <a16:creationId xmlns:a16="http://schemas.microsoft.com/office/drawing/2014/main" id="{EA6D4A78-509F-43C0-B9D9-212B1401F80D}"/>
                    </a:ext>
                  </a:extLst>
                </p:cNvPr>
                <p:cNvGrpSpPr/>
                <p:nvPr/>
              </p:nvGrpSpPr>
              <p:grpSpPr bwMode="gray">
                <a:xfrm>
                  <a:off x="7509895" y="2852540"/>
                  <a:ext cx="291423" cy="291423"/>
                  <a:chOff x="7843271" y="2552755"/>
                  <a:chExt cx="291423" cy="291423"/>
                </a:xfrm>
              </p:grpSpPr>
              <p:sp>
                <p:nvSpPr>
                  <p:cNvPr id="183" name="Freihandform: Form 182">
                    <a:extLst>
                      <a:ext uri="{FF2B5EF4-FFF2-40B4-BE49-F238E27FC236}">
                        <a16:creationId xmlns:a16="http://schemas.microsoft.com/office/drawing/2014/main" id="{B21EC9C5-CE68-4037-95B9-5B6397B8DA0A}"/>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4" name="Freihandform: Form 183">
                    <a:extLst>
                      <a:ext uri="{FF2B5EF4-FFF2-40B4-BE49-F238E27FC236}">
                        <a16:creationId xmlns:a16="http://schemas.microsoft.com/office/drawing/2014/main" id="{D9FCB385-88A6-40BC-8A02-719E61E42CBA}"/>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5" name="Freihandform: Form 184">
                    <a:extLst>
                      <a:ext uri="{FF2B5EF4-FFF2-40B4-BE49-F238E27FC236}">
                        <a16:creationId xmlns:a16="http://schemas.microsoft.com/office/drawing/2014/main" id="{CCD23745-31E2-423C-B9D4-CBE68149C2AA}"/>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81" name="Freihandform: Form 180">
                  <a:extLst>
                    <a:ext uri="{FF2B5EF4-FFF2-40B4-BE49-F238E27FC236}">
                      <a16:creationId xmlns:a16="http://schemas.microsoft.com/office/drawing/2014/main" id="{00C181A3-B83B-490F-BB0C-E590DF21C931}"/>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82" name="Freihandform: Form 181">
                  <a:extLst>
                    <a:ext uri="{FF2B5EF4-FFF2-40B4-BE49-F238E27FC236}">
                      <a16:creationId xmlns:a16="http://schemas.microsoft.com/office/drawing/2014/main" id="{596A088D-37A3-4A63-B083-8D6551762F07}"/>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77" name="Titel 5">
                <a:extLst>
                  <a:ext uri="{FF2B5EF4-FFF2-40B4-BE49-F238E27FC236}">
                    <a16:creationId xmlns:a16="http://schemas.microsoft.com/office/drawing/2014/main" id="{4D3530B0-47D0-4725-8452-02FF844BD36A}"/>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154" name="Gruppieren 153">
              <a:extLst>
                <a:ext uri="{FF2B5EF4-FFF2-40B4-BE49-F238E27FC236}">
                  <a16:creationId xmlns:a16="http://schemas.microsoft.com/office/drawing/2014/main" id="{F6FAD46F-AEB6-4473-9F1E-411D0D03D91C}"/>
                </a:ext>
              </a:extLst>
            </p:cNvPr>
            <p:cNvGrpSpPr/>
            <p:nvPr/>
          </p:nvGrpSpPr>
          <p:grpSpPr>
            <a:xfrm>
              <a:off x="7242053" y="1366347"/>
              <a:ext cx="1620000" cy="1775930"/>
              <a:chOff x="8997423" y="1366347"/>
              <a:chExt cx="1620000" cy="1775930"/>
            </a:xfrm>
          </p:grpSpPr>
          <p:sp>
            <p:nvSpPr>
              <p:cNvPr id="165" name="Titel 5">
                <a:extLst>
                  <a:ext uri="{FF2B5EF4-FFF2-40B4-BE49-F238E27FC236}">
                    <a16:creationId xmlns:a16="http://schemas.microsoft.com/office/drawing/2014/main" id="{E83F9B21-1CF0-42AB-86E9-FFBDE06D3A0D}"/>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166" name="Gruppieren 165">
                <a:extLst>
                  <a:ext uri="{FF2B5EF4-FFF2-40B4-BE49-F238E27FC236}">
                    <a16:creationId xmlns:a16="http://schemas.microsoft.com/office/drawing/2014/main" id="{EA3400D3-F3DD-418C-96DE-76CB3BEF96E1}"/>
                  </a:ext>
                </a:extLst>
              </p:cNvPr>
              <p:cNvGrpSpPr/>
              <p:nvPr/>
            </p:nvGrpSpPr>
            <p:grpSpPr>
              <a:xfrm>
                <a:off x="9146852" y="1484935"/>
                <a:ext cx="1343078" cy="1657342"/>
                <a:chOff x="9146852" y="1484935"/>
                <a:chExt cx="1343078" cy="1657342"/>
              </a:xfrm>
            </p:grpSpPr>
            <p:sp>
              <p:nvSpPr>
                <p:cNvPr id="167" name="Freeform 17">
                  <a:extLst>
                    <a:ext uri="{FF2B5EF4-FFF2-40B4-BE49-F238E27FC236}">
                      <a16:creationId xmlns:a16="http://schemas.microsoft.com/office/drawing/2014/main" id="{21EB0DED-4A64-498F-B168-9C186B1E4A69}"/>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8" name="Freeform 20">
                  <a:extLst>
                    <a:ext uri="{FF2B5EF4-FFF2-40B4-BE49-F238E27FC236}">
                      <a16:creationId xmlns:a16="http://schemas.microsoft.com/office/drawing/2014/main" id="{E6659F76-9AF2-44B9-ABFF-B96B59A972F5}"/>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9" name="Freeform 70">
                  <a:extLst>
                    <a:ext uri="{FF2B5EF4-FFF2-40B4-BE49-F238E27FC236}">
                      <a16:creationId xmlns:a16="http://schemas.microsoft.com/office/drawing/2014/main" id="{BBD6ACAF-511F-4D51-BCF1-2183BBB5DFA9}"/>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0" name="Freihandform: Form 169">
                  <a:extLst>
                    <a:ext uri="{FF2B5EF4-FFF2-40B4-BE49-F238E27FC236}">
                      <a16:creationId xmlns:a16="http://schemas.microsoft.com/office/drawing/2014/main" id="{254F033A-3A5C-4951-9DAE-12FBBE5F6B14}"/>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1" name="Freihandform: Form 170">
                  <a:extLst>
                    <a:ext uri="{FF2B5EF4-FFF2-40B4-BE49-F238E27FC236}">
                      <a16:creationId xmlns:a16="http://schemas.microsoft.com/office/drawing/2014/main" id="{856AD257-D689-4520-B55A-8BAB952D1259}"/>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172" name="Gruppieren 171">
                  <a:extLst>
                    <a:ext uri="{FF2B5EF4-FFF2-40B4-BE49-F238E27FC236}">
                      <a16:creationId xmlns:a16="http://schemas.microsoft.com/office/drawing/2014/main" id="{BAD48C00-38A0-4943-B0BA-F1B74D94EA4D}"/>
                    </a:ext>
                  </a:extLst>
                </p:cNvPr>
                <p:cNvGrpSpPr/>
                <p:nvPr/>
              </p:nvGrpSpPr>
              <p:grpSpPr bwMode="gray">
                <a:xfrm>
                  <a:off x="9669000" y="2850854"/>
                  <a:ext cx="291423" cy="291423"/>
                  <a:chOff x="9669000" y="2850854"/>
                  <a:chExt cx="291423" cy="291423"/>
                </a:xfrm>
              </p:grpSpPr>
              <p:sp>
                <p:nvSpPr>
                  <p:cNvPr id="173" name="Freihandform: Form 172">
                    <a:extLst>
                      <a:ext uri="{FF2B5EF4-FFF2-40B4-BE49-F238E27FC236}">
                        <a16:creationId xmlns:a16="http://schemas.microsoft.com/office/drawing/2014/main" id="{205D13E3-AD49-4E97-B485-113355A32362}"/>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4" name="Freihandform: Form 173">
                    <a:extLst>
                      <a:ext uri="{FF2B5EF4-FFF2-40B4-BE49-F238E27FC236}">
                        <a16:creationId xmlns:a16="http://schemas.microsoft.com/office/drawing/2014/main" id="{83F46997-AF61-44E9-95B9-480D50DCB5C9}"/>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5" name="Freihandform: Form 174">
                    <a:extLst>
                      <a:ext uri="{FF2B5EF4-FFF2-40B4-BE49-F238E27FC236}">
                        <a16:creationId xmlns:a16="http://schemas.microsoft.com/office/drawing/2014/main" id="{1D7642B2-3AA5-49E5-94CD-D950F329BCAB}"/>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155" name="Gruppieren 154">
              <a:extLst>
                <a:ext uri="{FF2B5EF4-FFF2-40B4-BE49-F238E27FC236}">
                  <a16:creationId xmlns:a16="http://schemas.microsoft.com/office/drawing/2014/main" id="{D3017C46-E256-4602-B9AB-606D4F3400C1}"/>
                </a:ext>
              </a:extLst>
            </p:cNvPr>
            <p:cNvGrpSpPr/>
            <p:nvPr/>
          </p:nvGrpSpPr>
          <p:grpSpPr>
            <a:xfrm>
              <a:off x="200321" y="1364661"/>
              <a:ext cx="1620000" cy="1747154"/>
              <a:chOff x="200321" y="1364661"/>
              <a:chExt cx="1620000" cy="1747154"/>
            </a:xfrm>
          </p:grpSpPr>
          <p:grpSp>
            <p:nvGrpSpPr>
              <p:cNvPr id="156" name="Gruppieren 155">
                <a:extLst>
                  <a:ext uri="{FF2B5EF4-FFF2-40B4-BE49-F238E27FC236}">
                    <a16:creationId xmlns:a16="http://schemas.microsoft.com/office/drawing/2014/main" id="{D6D9C584-967B-4D49-9C3E-F4BF95CA579D}"/>
                  </a:ext>
                </a:extLst>
              </p:cNvPr>
              <p:cNvGrpSpPr/>
              <p:nvPr/>
            </p:nvGrpSpPr>
            <p:grpSpPr bwMode="gray">
              <a:xfrm>
                <a:off x="464642" y="1660829"/>
                <a:ext cx="1076996" cy="1450986"/>
                <a:chOff x="798018" y="1348358"/>
                <a:chExt cx="1076996" cy="1450986"/>
              </a:xfrm>
            </p:grpSpPr>
            <p:sp>
              <p:nvSpPr>
                <p:cNvPr id="158" name="Freihandform: Form 157">
                  <a:extLst>
                    <a:ext uri="{FF2B5EF4-FFF2-40B4-BE49-F238E27FC236}">
                      <a16:creationId xmlns:a16="http://schemas.microsoft.com/office/drawing/2014/main" id="{DC4C5FA7-BB54-431B-A007-20E3104C72DE}"/>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59" name="Freihandform: Form 158">
                  <a:extLst>
                    <a:ext uri="{FF2B5EF4-FFF2-40B4-BE49-F238E27FC236}">
                      <a16:creationId xmlns:a16="http://schemas.microsoft.com/office/drawing/2014/main" id="{78297F0C-8DC5-464F-B133-ACBDD0A21B42}"/>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0" name="Freihandform: Form 159">
                  <a:extLst>
                    <a:ext uri="{FF2B5EF4-FFF2-40B4-BE49-F238E27FC236}">
                      <a16:creationId xmlns:a16="http://schemas.microsoft.com/office/drawing/2014/main" id="{056ADCE8-B8A8-4407-B6F4-78B711F11B5A}"/>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1" name="Freihandform: Form 160">
                  <a:extLst>
                    <a:ext uri="{FF2B5EF4-FFF2-40B4-BE49-F238E27FC236}">
                      <a16:creationId xmlns:a16="http://schemas.microsoft.com/office/drawing/2014/main" id="{2F2D10B8-6824-43C1-8488-54D18D302009}"/>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2" name="Freihandform: Form 161">
                  <a:extLst>
                    <a:ext uri="{FF2B5EF4-FFF2-40B4-BE49-F238E27FC236}">
                      <a16:creationId xmlns:a16="http://schemas.microsoft.com/office/drawing/2014/main" id="{B25B1652-8795-477A-9B41-137DDD3542E3}"/>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3" name="Freihandform: Form 162">
                  <a:extLst>
                    <a:ext uri="{FF2B5EF4-FFF2-40B4-BE49-F238E27FC236}">
                      <a16:creationId xmlns:a16="http://schemas.microsoft.com/office/drawing/2014/main" id="{4D2472AE-1F2D-4AA7-8629-2923A38B7BB1}"/>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64" name="Freihandform: Form 163">
                  <a:extLst>
                    <a:ext uri="{FF2B5EF4-FFF2-40B4-BE49-F238E27FC236}">
                      <a16:creationId xmlns:a16="http://schemas.microsoft.com/office/drawing/2014/main" id="{452C6445-A07E-4BD5-B3CA-275A0ADC365E}"/>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157" name="Titel 5">
                <a:extLst>
                  <a:ext uri="{FF2B5EF4-FFF2-40B4-BE49-F238E27FC236}">
                    <a16:creationId xmlns:a16="http://schemas.microsoft.com/office/drawing/2014/main" id="{12E832CC-F416-4B17-8109-34A0DC0166D6}"/>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grpSp>
        <p:nvGrpSpPr>
          <p:cNvPr id="365" name="Gruppieren 364">
            <a:extLst>
              <a:ext uri="{FF2B5EF4-FFF2-40B4-BE49-F238E27FC236}">
                <a16:creationId xmlns:a16="http://schemas.microsoft.com/office/drawing/2014/main" id="{83E9738C-CD02-453E-A5D1-41E1F5906893}"/>
              </a:ext>
            </a:extLst>
          </p:cNvPr>
          <p:cNvGrpSpPr/>
          <p:nvPr/>
        </p:nvGrpSpPr>
        <p:grpSpPr>
          <a:xfrm>
            <a:off x="200321" y="2555861"/>
            <a:ext cx="11439657" cy="1779302"/>
            <a:chOff x="200321" y="1364661"/>
            <a:chExt cx="11439657" cy="1779302"/>
          </a:xfrm>
        </p:grpSpPr>
        <p:sp>
          <p:nvSpPr>
            <p:cNvPr id="366" name="Freeform 21">
              <a:extLst>
                <a:ext uri="{FF2B5EF4-FFF2-40B4-BE49-F238E27FC236}">
                  <a16:creationId xmlns:a16="http://schemas.microsoft.com/office/drawing/2014/main" id="{22957D0C-5849-433D-8D3C-8CBAF909E299}"/>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7" name="Freeform 39">
              <a:extLst>
                <a:ext uri="{FF2B5EF4-FFF2-40B4-BE49-F238E27FC236}">
                  <a16:creationId xmlns:a16="http://schemas.microsoft.com/office/drawing/2014/main" id="{B50173F2-92A9-4E27-A7B3-C932C196711F}"/>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68" name="Gruppieren 367">
              <a:extLst>
                <a:ext uri="{FF2B5EF4-FFF2-40B4-BE49-F238E27FC236}">
                  <a16:creationId xmlns:a16="http://schemas.microsoft.com/office/drawing/2014/main" id="{78794C29-52C1-4AE3-8D38-88A0212A84C9}"/>
                </a:ext>
              </a:extLst>
            </p:cNvPr>
            <p:cNvGrpSpPr/>
            <p:nvPr/>
          </p:nvGrpSpPr>
          <p:grpSpPr bwMode="gray">
            <a:xfrm>
              <a:off x="9002484" y="1364661"/>
              <a:ext cx="1620000" cy="1777616"/>
              <a:chOff x="9336792" y="1097418"/>
              <a:chExt cx="1620000" cy="1777616"/>
            </a:xfrm>
          </p:grpSpPr>
          <p:sp>
            <p:nvSpPr>
              <p:cNvPr id="428" name="Freeform 17">
                <a:extLst>
                  <a:ext uri="{FF2B5EF4-FFF2-40B4-BE49-F238E27FC236}">
                    <a16:creationId xmlns:a16="http://schemas.microsoft.com/office/drawing/2014/main" id="{70D109E7-7524-4824-BF89-8492A7939170}"/>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9" name="Freeform 20">
                <a:extLst>
                  <a:ext uri="{FF2B5EF4-FFF2-40B4-BE49-F238E27FC236}">
                    <a16:creationId xmlns:a16="http://schemas.microsoft.com/office/drawing/2014/main" id="{3D99BA9D-83DE-4754-BDA1-1163BCDB31F7}"/>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30" name="Group 106">
                <a:extLst>
                  <a:ext uri="{FF2B5EF4-FFF2-40B4-BE49-F238E27FC236}">
                    <a16:creationId xmlns:a16="http://schemas.microsoft.com/office/drawing/2014/main" id="{5459FA94-348C-4A74-BA0B-0C06EEC89D40}"/>
                  </a:ext>
                </a:extLst>
              </p:cNvPr>
              <p:cNvGrpSpPr/>
              <p:nvPr/>
            </p:nvGrpSpPr>
            <p:grpSpPr bwMode="gray">
              <a:xfrm>
                <a:off x="10003308" y="2583611"/>
                <a:ext cx="291423" cy="291423"/>
                <a:chOff x="10003308" y="2552167"/>
                <a:chExt cx="291423" cy="291423"/>
              </a:xfrm>
            </p:grpSpPr>
            <p:sp>
              <p:nvSpPr>
                <p:cNvPr id="436" name="Freihandform: Form 435">
                  <a:extLst>
                    <a:ext uri="{FF2B5EF4-FFF2-40B4-BE49-F238E27FC236}">
                      <a16:creationId xmlns:a16="http://schemas.microsoft.com/office/drawing/2014/main" id="{6599EDD5-F117-476A-9590-87DE3ACB6AFA}"/>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7" name="Freihandform: Form 436">
                  <a:extLst>
                    <a:ext uri="{FF2B5EF4-FFF2-40B4-BE49-F238E27FC236}">
                      <a16:creationId xmlns:a16="http://schemas.microsoft.com/office/drawing/2014/main" id="{FEEE6CC0-9525-4F8E-8B66-126CE1A916D2}"/>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8" name="Freihandform: Form 437">
                  <a:extLst>
                    <a:ext uri="{FF2B5EF4-FFF2-40B4-BE49-F238E27FC236}">
                      <a16:creationId xmlns:a16="http://schemas.microsoft.com/office/drawing/2014/main" id="{AD2D4B7C-1C54-4D95-92FE-A96B82EA3712}"/>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31" name="Freeform 70">
                <a:extLst>
                  <a:ext uri="{FF2B5EF4-FFF2-40B4-BE49-F238E27FC236}">
                    <a16:creationId xmlns:a16="http://schemas.microsoft.com/office/drawing/2014/main" id="{5979FBDE-26DF-4938-A732-BFCC2E0E175A}"/>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2" name="Titel 5">
                <a:extLst>
                  <a:ext uri="{FF2B5EF4-FFF2-40B4-BE49-F238E27FC236}">
                    <a16:creationId xmlns:a16="http://schemas.microsoft.com/office/drawing/2014/main" id="{E37E00A9-4CE6-4FDB-88D8-36BE2C9DB5E5}"/>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433" name="Gruppieren 432">
                <a:extLst>
                  <a:ext uri="{FF2B5EF4-FFF2-40B4-BE49-F238E27FC236}">
                    <a16:creationId xmlns:a16="http://schemas.microsoft.com/office/drawing/2014/main" id="{D6C07389-BEBB-445B-91A8-15AD33CE2989}"/>
                  </a:ext>
                </a:extLst>
              </p:cNvPr>
              <p:cNvGrpSpPr/>
              <p:nvPr/>
            </p:nvGrpSpPr>
            <p:grpSpPr bwMode="gray">
              <a:xfrm>
                <a:off x="9973738" y="1690219"/>
                <a:ext cx="339640" cy="402536"/>
                <a:chOff x="11427888" y="1412641"/>
                <a:chExt cx="257175" cy="304800"/>
              </a:xfrm>
            </p:grpSpPr>
            <p:sp>
              <p:nvSpPr>
                <p:cNvPr id="434" name="Freihandform: Form 433">
                  <a:extLst>
                    <a:ext uri="{FF2B5EF4-FFF2-40B4-BE49-F238E27FC236}">
                      <a16:creationId xmlns:a16="http://schemas.microsoft.com/office/drawing/2014/main" id="{8F3427F6-94C8-43C8-A149-463AD1752A62}"/>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5" name="Freihandform: Form 434">
                  <a:extLst>
                    <a:ext uri="{FF2B5EF4-FFF2-40B4-BE49-F238E27FC236}">
                      <a16:creationId xmlns:a16="http://schemas.microsoft.com/office/drawing/2014/main" id="{C46CA82E-2227-4FC3-AD5A-AE70655ECBB2}"/>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369" name="Gruppieren 368">
              <a:extLst>
                <a:ext uri="{FF2B5EF4-FFF2-40B4-BE49-F238E27FC236}">
                  <a16:creationId xmlns:a16="http://schemas.microsoft.com/office/drawing/2014/main" id="{1CF8F116-ADBA-43B0-8508-FFD08E2981F6}"/>
                </a:ext>
              </a:extLst>
            </p:cNvPr>
            <p:cNvGrpSpPr/>
            <p:nvPr/>
          </p:nvGrpSpPr>
          <p:grpSpPr>
            <a:xfrm>
              <a:off x="1960754" y="1366347"/>
              <a:ext cx="1620000" cy="1745468"/>
              <a:chOff x="2307432" y="1366347"/>
              <a:chExt cx="1620000" cy="1745468"/>
            </a:xfrm>
          </p:grpSpPr>
          <p:grpSp>
            <p:nvGrpSpPr>
              <p:cNvPr id="418" name="Gruppieren 417">
                <a:extLst>
                  <a:ext uri="{FF2B5EF4-FFF2-40B4-BE49-F238E27FC236}">
                    <a16:creationId xmlns:a16="http://schemas.microsoft.com/office/drawing/2014/main" id="{49D3BB03-B5AD-467C-9154-673FA88DE201}"/>
                  </a:ext>
                </a:extLst>
              </p:cNvPr>
              <p:cNvGrpSpPr/>
              <p:nvPr/>
            </p:nvGrpSpPr>
            <p:grpSpPr bwMode="gray">
              <a:xfrm>
                <a:off x="2573021" y="1660829"/>
                <a:ext cx="1076996" cy="1450986"/>
                <a:chOff x="2906397" y="1348358"/>
                <a:chExt cx="1076996" cy="1450986"/>
              </a:xfrm>
            </p:grpSpPr>
            <p:sp>
              <p:nvSpPr>
                <p:cNvPr id="420" name="Freihandform: Form 419">
                  <a:extLst>
                    <a:ext uri="{FF2B5EF4-FFF2-40B4-BE49-F238E27FC236}">
                      <a16:creationId xmlns:a16="http://schemas.microsoft.com/office/drawing/2014/main" id="{D9737918-15FE-44EF-AC01-F5E8F388002D}"/>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1" name="Freihandform: Form 420">
                  <a:extLst>
                    <a:ext uri="{FF2B5EF4-FFF2-40B4-BE49-F238E27FC236}">
                      <a16:creationId xmlns:a16="http://schemas.microsoft.com/office/drawing/2014/main" id="{CFC1F37F-3BFA-4094-9135-1667B414CB34}"/>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2" name="Freihandform: Form 421">
                  <a:extLst>
                    <a:ext uri="{FF2B5EF4-FFF2-40B4-BE49-F238E27FC236}">
                      <a16:creationId xmlns:a16="http://schemas.microsoft.com/office/drawing/2014/main" id="{F16F4D88-D64E-4789-968E-AF83D86222E9}"/>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3" name="Freihandform: Form 422">
                  <a:extLst>
                    <a:ext uri="{FF2B5EF4-FFF2-40B4-BE49-F238E27FC236}">
                      <a16:creationId xmlns:a16="http://schemas.microsoft.com/office/drawing/2014/main" id="{29A59F0B-1501-46A8-B7A3-5705EAC4BE91}"/>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4" name="Freihandform: Form 423">
                  <a:extLst>
                    <a:ext uri="{FF2B5EF4-FFF2-40B4-BE49-F238E27FC236}">
                      <a16:creationId xmlns:a16="http://schemas.microsoft.com/office/drawing/2014/main" id="{77E096E4-CB77-4DD0-8E58-774ABA9ED37D}"/>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5" name="Freihandform: Form 424">
                  <a:extLst>
                    <a:ext uri="{FF2B5EF4-FFF2-40B4-BE49-F238E27FC236}">
                      <a16:creationId xmlns:a16="http://schemas.microsoft.com/office/drawing/2014/main" id="{3EFD7F1C-971C-4A4F-A25E-4471AD269D42}"/>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6" name="Freihandform: Form 425">
                  <a:extLst>
                    <a:ext uri="{FF2B5EF4-FFF2-40B4-BE49-F238E27FC236}">
                      <a16:creationId xmlns:a16="http://schemas.microsoft.com/office/drawing/2014/main" id="{F8C01EDA-2D60-461E-95C8-15AB33818145}"/>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7" name="Freihandform: Form 426">
                  <a:extLst>
                    <a:ext uri="{FF2B5EF4-FFF2-40B4-BE49-F238E27FC236}">
                      <a16:creationId xmlns:a16="http://schemas.microsoft.com/office/drawing/2014/main" id="{74896648-8B05-44E5-AB6A-7308FCA4B1C7}"/>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19" name="Titel 5">
                <a:extLst>
                  <a:ext uri="{FF2B5EF4-FFF2-40B4-BE49-F238E27FC236}">
                    <a16:creationId xmlns:a16="http://schemas.microsoft.com/office/drawing/2014/main" id="{638B27F6-90F4-4E89-B697-7158FF891968}"/>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370" name="Gruppieren 369">
              <a:extLst>
                <a:ext uri="{FF2B5EF4-FFF2-40B4-BE49-F238E27FC236}">
                  <a16:creationId xmlns:a16="http://schemas.microsoft.com/office/drawing/2014/main" id="{7D342F82-EB4C-409B-A304-879090E5CFC4}"/>
                </a:ext>
              </a:extLst>
            </p:cNvPr>
            <p:cNvGrpSpPr/>
            <p:nvPr/>
          </p:nvGrpSpPr>
          <p:grpSpPr>
            <a:xfrm>
              <a:off x="3721187" y="1366347"/>
              <a:ext cx="1620000" cy="1777616"/>
              <a:chOff x="4703434" y="1366347"/>
              <a:chExt cx="1620000" cy="1777616"/>
            </a:xfrm>
          </p:grpSpPr>
          <p:grpSp>
            <p:nvGrpSpPr>
              <p:cNvPr id="404" name="Gruppieren 403">
                <a:extLst>
                  <a:ext uri="{FF2B5EF4-FFF2-40B4-BE49-F238E27FC236}">
                    <a16:creationId xmlns:a16="http://schemas.microsoft.com/office/drawing/2014/main" id="{05DAB418-0905-4236-8E98-AEEC77B91ACC}"/>
                  </a:ext>
                </a:extLst>
              </p:cNvPr>
              <p:cNvGrpSpPr/>
              <p:nvPr/>
            </p:nvGrpSpPr>
            <p:grpSpPr>
              <a:xfrm>
                <a:off x="4965221" y="1660829"/>
                <a:ext cx="1076996" cy="1483134"/>
                <a:chOff x="4965221" y="1660829"/>
                <a:chExt cx="1076996" cy="1483134"/>
              </a:xfrm>
            </p:grpSpPr>
            <p:sp>
              <p:nvSpPr>
                <p:cNvPr id="406" name="Freihandform: Form 405">
                  <a:extLst>
                    <a:ext uri="{FF2B5EF4-FFF2-40B4-BE49-F238E27FC236}">
                      <a16:creationId xmlns:a16="http://schemas.microsoft.com/office/drawing/2014/main" id="{75110059-D725-4638-A262-4AFFFBF6F720}"/>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7" name="Freihandform: Form 406">
                  <a:extLst>
                    <a:ext uri="{FF2B5EF4-FFF2-40B4-BE49-F238E27FC236}">
                      <a16:creationId xmlns:a16="http://schemas.microsoft.com/office/drawing/2014/main" id="{6AA3D617-D497-4854-9DE1-456A6C2BCEF4}"/>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08" name="Gruppieren 407">
                  <a:extLst>
                    <a:ext uri="{FF2B5EF4-FFF2-40B4-BE49-F238E27FC236}">
                      <a16:creationId xmlns:a16="http://schemas.microsoft.com/office/drawing/2014/main" id="{21FD5EE2-F3D5-4CC1-9172-E3888076B608}"/>
                    </a:ext>
                  </a:extLst>
                </p:cNvPr>
                <p:cNvGrpSpPr/>
                <p:nvPr/>
              </p:nvGrpSpPr>
              <p:grpSpPr bwMode="gray">
                <a:xfrm>
                  <a:off x="5367763" y="2877882"/>
                  <a:ext cx="266081" cy="266081"/>
                  <a:chOff x="5701139" y="2608953"/>
                  <a:chExt cx="266081" cy="266081"/>
                </a:xfrm>
              </p:grpSpPr>
              <p:sp>
                <p:nvSpPr>
                  <p:cNvPr id="415" name="Freihandform: Form 414">
                    <a:extLst>
                      <a:ext uri="{FF2B5EF4-FFF2-40B4-BE49-F238E27FC236}">
                        <a16:creationId xmlns:a16="http://schemas.microsoft.com/office/drawing/2014/main" id="{51E27610-C9E1-43F6-83FB-8902FB32E85C}"/>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6" name="Freihandform: Form 415">
                    <a:extLst>
                      <a:ext uri="{FF2B5EF4-FFF2-40B4-BE49-F238E27FC236}">
                        <a16:creationId xmlns:a16="http://schemas.microsoft.com/office/drawing/2014/main" id="{709CD15C-000C-4C50-B5B3-115EFC0D0047}"/>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7" name="Freihandform: Form 416">
                    <a:extLst>
                      <a:ext uri="{FF2B5EF4-FFF2-40B4-BE49-F238E27FC236}">
                        <a16:creationId xmlns:a16="http://schemas.microsoft.com/office/drawing/2014/main" id="{0EA6B164-999B-445C-B033-347F96EF8EC8}"/>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09" name="Freihandform: Form 408">
                  <a:extLst>
                    <a:ext uri="{FF2B5EF4-FFF2-40B4-BE49-F238E27FC236}">
                      <a16:creationId xmlns:a16="http://schemas.microsoft.com/office/drawing/2014/main" id="{3CAA6895-7609-4932-B938-E9EBC8294448}"/>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0" name="Freihandform: Form 409">
                  <a:extLst>
                    <a:ext uri="{FF2B5EF4-FFF2-40B4-BE49-F238E27FC236}">
                      <a16:creationId xmlns:a16="http://schemas.microsoft.com/office/drawing/2014/main" id="{6915A53C-4C3D-4045-9411-75AB20657DD0}"/>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1" name="Freihandform: Form 410">
                  <a:extLst>
                    <a:ext uri="{FF2B5EF4-FFF2-40B4-BE49-F238E27FC236}">
                      <a16:creationId xmlns:a16="http://schemas.microsoft.com/office/drawing/2014/main" id="{0D6BBA39-ADE6-470F-8A43-F8F906FDEBBB}"/>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2" name="Freihandform: Form 411">
                  <a:extLst>
                    <a:ext uri="{FF2B5EF4-FFF2-40B4-BE49-F238E27FC236}">
                      <a16:creationId xmlns:a16="http://schemas.microsoft.com/office/drawing/2014/main" id="{AE0A5E7E-6C92-47E5-933E-6A3058EDBDCF}"/>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3" name="Freihandform: Form 412">
                  <a:extLst>
                    <a:ext uri="{FF2B5EF4-FFF2-40B4-BE49-F238E27FC236}">
                      <a16:creationId xmlns:a16="http://schemas.microsoft.com/office/drawing/2014/main" id="{6192AB47-5550-4F07-8011-B7FAEBF678DC}"/>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4" name="Freihandform: Form 413">
                  <a:extLst>
                    <a:ext uri="{FF2B5EF4-FFF2-40B4-BE49-F238E27FC236}">
                      <a16:creationId xmlns:a16="http://schemas.microsoft.com/office/drawing/2014/main" id="{97DE6548-D57D-47AF-B682-DE3D2AA78665}"/>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05" name="Titel 5">
                <a:extLst>
                  <a:ext uri="{FF2B5EF4-FFF2-40B4-BE49-F238E27FC236}">
                    <a16:creationId xmlns:a16="http://schemas.microsoft.com/office/drawing/2014/main" id="{1180DB8F-8583-4A65-81E3-0B01AE0CA083}"/>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371" name="Gruppieren 370">
              <a:extLst>
                <a:ext uri="{FF2B5EF4-FFF2-40B4-BE49-F238E27FC236}">
                  <a16:creationId xmlns:a16="http://schemas.microsoft.com/office/drawing/2014/main" id="{F1D538C3-DA2F-4DEE-81DD-9F663402A575}"/>
                </a:ext>
              </a:extLst>
            </p:cNvPr>
            <p:cNvGrpSpPr/>
            <p:nvPr/>
          </p:nvGrpSpPr>
          <p:grpSpPr>
            <a:xfrm>
              <a:off x="5481620" y="1366347"/>
              <a:ext cx="1620000" cy="1777616"/>
              <a:chOff x="6850348" y="1366347"/>
              <a:chExt cx="1620000" cy="1777616"/>
            </a:xfrm>
          </p:grpSpPr>
          <p:grpSp>
            <p:nvGrpSpPr>
              <p:cNvPr id="394" name="Gruppieren 393">
                <a:extLst>
                  <a:ext uri="{FF2B5EF4-FFF2-40B4-BE49-F238E27FC236}">
                    <a16:creationId xmlns:a16="http://schemas.microsoft.com/office/drawing/2014/main" id="{52F70206-017F-4A1D-AAF8-C11534E27D3D}"/>
                  </a:ext>
                </a:extLst>
              </p:cNvPr>
              <p:cNvGrpSpPr/>
              <p:nvPr/>
            </p:nvGrpSpPr>
            <p:grpSpPr>
              <a:xfrm>
                <a:off x="6989937" y="1486829"/>
                <a:ext cx="1343078" cy="1657134"/>
                <a:chOff x="6989937" y="1486829"/>
                <a:chExt cx="1343078" cy="1657134"/>
              </a:xfrm>
            </p:grpSpPr>
            <p:sp>
              <p:nvSpPr>
                <p:cNvPr id="396" name="Freihandform: Form 395">
                  <a:extLst>
                    <a:ext uri="{FF2B5EF4-FFF2-40B4-BE49-F238E27FC236}">
                      <a16:creationId xmlns:a16="http://schemas.microsoft.com/office/drawing/2014/main" id="{2E88942B-390F-474A-A27A-66BF132524D7}"/>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7" name="Freihandform: Form 396">
                  <a:extLst>
                    <a:ext uri="{FF2B5EF4-FFF2-40B4-BE49-F238E27FC236}">
                      <a16:creationId xmlns:a16="http://schemas.microsoft.com/office/drawing/2014/main" id="{C77A337D-3071-4176-B92B-EE8C4F789918}"/>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98" name="Gruppieren 397">
                  <a:extLst>
                    <a:ext uri="{FF2B5EF4-FFF2-40B4-BE49-F238E27FC236}">
                      <a16:creationId xmlns:a16="http://schemas.microsoft.com/office/drawing/2014/main" id="{69197E1C-48CD-411F-9002-CD564B29136F}"/>
                    </a:ext>
                  </a:extLst>
                </p:cNvPr>
                <p:cNvGrpSpPr/>
                <p:nvPr/>
              </p:nvGrpSpPr>
              <p:grpSpPr bwMode="gray">
                <a:xfrm>
                  <a:off x="7509895" y="2852540"/>
                  <a:ext cx="291423" cy="291423"/>
                  <a:chOff x="7843271" y="2552755"/>
                  <a:chExt cx="291423" cy="291423"/>
                </a:xfrm>
              </p:grpSpPr>
              <p:sp>
                <p:nvSpPr>
                  <p:cNvPr id="401" name="Freihandform: Form 400">
                    <a:extLst>
                      <a:ext uri="{FF2B5EF4-FFF2-40B4-BE49-F238E27FC236}">
                        <a16:creationId xmlns:a16="http://schemas.microsoft.com/office/drawing/2014/main" id="{1889C530-7DCE-4C75-AF75-7303EA41643B}"/>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2" name="Freihandform: Form 401">
                    <a:extLst>
                      <a:ext uri="{FF2B5EF4-FFF2-40B4-BE49-F238E27FC236}">
                        <a16:creationId xmlns:a16="http://schemas.microsoft.com/office/drawing/2014/main" id="{6DD0A18C-ACE5-4155-BB74-534387FDA401}"/>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3" name="Freihandform: Form 402">
                    <a:extLst>
                      <a:ext uri="{FF2B5EF4-FFF2-40B4-BE49-F238E27FC236}">
                        <a16:creationId xmlns:a16="http://schemas.microsoft.com/office/drawing/2014/main" id="{7EF791C5-158E-4BC2-84A2-FE494C4D2C14}"/>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99" name="Freihandform: Form 398">
                  <a:extLst>
                    <a:ext uri="{FF2B5EF4-FFF2-40B4-BE49-F238E27FC236}">
                      <a16:creationId xmlns:a16="http://schemas.microsoft.com/office/drawing/2014/main" id="{94D03005-2146-44F7-B8AF-399B09E5CF91}"/>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0" name="Freihandform: Form 399">
                  <a:extLst>
                    <a:ext uri="{FF2B5EF4-FFF2-40B4-BE49-F238E27FC236}">
                      <a16:creationId xmlns:a16="http://schemas.microsoft.com/office/drawing/2014/main" id="{552304B4-24EC-4291-A1B9-F22E8D44BF8A}"/>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95" name="Titel 5">
                <a:extLst>
                  <a:ext uri="{FF2B5EF4-FFF2-40B4-BE49-F238E27FC236}">
                    <a16:creationId xmlns:a16="http://schemas.microsoft.com/office/drawing/2014/main" id="{1CE0BD07-92D3-4588-9DF8-031BD12D9102}"/>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372" name="Gruppieren 371">
              <a:extLst>
                <a:ext uri="{FF2B5EF4-FFF2-40B4-BE49-F238E27FC236}">
                  <a16:creationId xmlns:a16="http://schemas.microsoft.com/office/drawing/2014/main" id="{2DD3AB96-E9C7-428D-B1ED-E9CD21FAD208}"/>
                </a:ext>
              </a:extLst>
            </p:cNvPr>
            <p:cNvGrpSpPr/>
            <p:nvPr/>
          </p:nvGrpSpPr>
          <p:grpSpPr>
            <a:xfrm>
              <a:off x="7242053" y="1366347"/>
              <a:ext cx="1620000" cy="1775930"/>
              <a:chOff x="8997423" y="1366347"/>
              <a:chExt cx="1620000" cy="1775930"/>
            </a:xfrm>
          </p:grpSpPr>
          <p:sp>
            <p:nvSpPr>
              <p:cNvPr id="383" name="Titel 5">
                <a:extLst>
                  <a:ext uri="{FF2B5EF4-FFF2-40B4-BE49-F238E27FC236}">
                    <a16:creationId xmlns:a16="http://schemas.microsoft.com/office/drawing/2014/main" id="{E2F363C3-02FD-4389-BA8D-88C8A3B2A20A}"/>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384" name="Gruppieren 383">
                <a:extLst>
                  <a:ext uri="{FF2B5EF4-FFF2-40B4-BE49-F238E27FC236}">
                    <a16:creationId xmlns:a16="http://schemas.microsoft.com/office/drawing/2014/main" id="{318E8973-8B37-4883-A747-12FB0C5174BA}"/>
                  </a:ext>
                </a:extLst>
              </p:cNvPr>
              <p:cNvGrpSpPr/>
              <p:nvPr/>
            </p:nvGrpSpPr>
            <p:grpSpPr>
              <a:xfrm>
                <a:off x="9146852" y="1484935"/>
                <a:ext cx="1343078" cy="1657342"/>
                <a:chOff x="9146852" y="1484935"/>
                <a:chExt cx="1343078" cy="1657342"/>
              </a:xfrm>
            </p:grpSpPr>
            <p:sp>
              <p:nvSpPr>
                <p:cNvPr id="385" name="Freeform 17">
                  <a:extLst>
                    <a:ext uri="{FF2B5EF4-FFF2-40B4-BE49-F238E27FC236}">
                      <a16:creationId xmlns:a16="http://schemas.microsoft.com/office/drawing/2014/main" id="{090DAFE5-5883-4A30-BBF3-73727F637369}"/>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6" name="Freeform 20">
                  <a:extLst>
                    <a:ext uri="{FF2B5EF4-FFF2-40B4-BE49-F238E27FC236}">
                      <a16:creationId xmlns:a16="http://schemas.microsoft.com/office/drawing/2014/main" id="{6BA1AA2D-8C6D-4D94-BCBB-8BA7A199B46B}"/>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7" name="Freeform 70">
                  <a:extLst>
                    <a:ext uri="{FF2B5EF4-FFF2-40B4-BE49-F238E27FC236}">
                      <a16:creationId xmlns:a16="http://schemas.microsoft.com/office/drawing/2014/main" id="{E8BBC087-661C-4C8D-A192-222BD33F9D2C}"/>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8" name="Freihandform: Form 387">
                  <a:extLst>
                    <a:ext uri="{FF2B5EF4-FFF2-40B4-BE49-F238E27FC236}">
                      <a16:creationId xmlns:a16="http://schemas.microsoft.com/office/drawing/2014/main" id="{7F208DAD-42CF-4C14-B95E-AEA2F4391B5A}"/>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9" name="Freihandform: Form 388">
                  <a:extLst>
                    <a:ext uri="{FF2B5EF4-FFF2-40B4-BE49-F238E27FC236}">
                      <a16:creationId xmlns:a16="http://schemas.microsoft.com/office/drawing/2014/main" id="{D19964AA-1FEA-412E-A432-CC1F0540C8F9}"/>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90" name="Gruppieren 389">
                  <a:extLst>
                    <a:ext uri="{FF2B5EF4-FFF2-40B4-BE49-F238E27FC236}">
                      <a16:creationId xmlns:a16="http://schemas.microsoft.com/office/drawing/2014/main" id="{875C2D88-562C-4C83-A848-FF90A5B29F98}"/>
                    </a:ext>
                  </a:extLst>
                </p:cNvPr>
                <p:cNvGrpSpPr/>
                <p:nvPr/>
              </p:nvGrpSpPr>
              <p:grpSpPr bwMode="gray">
                <a:xfrm>
                  <a:off x="9669000" y="2850854"/>
                  <a:ext cx="291423" cy="291423"/>
                  <a:chOff x="9669000" y="2850854"/>
                  <a:chExt cx="291423" cy="291423"/>
                </a:xfrm>
              </p:grpSpPr>
              <p:sp>
                <p:nvSpPr>
                  <p:cNvPr id="391" name="Freihandform: Form 390">
                    <a:extLst>
                      <a:ext uri="{FF2B5EF4-FFF2-40B4-BE49-F238E27FC236}">
                        <a16:creationId xmlns:a16="http://schemas.microsoft.com/office/drawing/2014/main" id="{D5B2BFBB-095D-4D47-8AB3-F74330E1BDD7}"/>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2" name="Freihandform: Form 391">
                    <a:extLst>
                      <a:ext uri="{FF2B5EF4-FFF2-40B4-BE49-F238E27FC236}">
                        <a16:creationId xmlns:a16="http://schemas.microsoft.com/office/drawing/2014/main" id="{EE71BCA6-ED31-48B8-B83A-C2E97208FACB}"/>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3" name="Freihandform: Form 392">
                    <a:extLst>
                      <a:ext uri="{FF2B5EF4-FFF2-40B4-BE49-F238E27FC236}">
                        <a16:creationId xmlns:a16="http://schemas.microsoft.com/office/drawing/2014/main" id="{060252AC-7A3C-4E81-94F2-023DD2C30F14}"/>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373" name="Gruppieren 372">
              <a:extLst>
                <a:ext uri="{FF2B5EF4-FFF2-40B4-BE49-F238E27FC236}">
                  <a16:creationId xmlns:a16="http://schemas.microsoft.com/office/drawing/2014/main" id="{AF7B67F7-9879-4449-9800-7C32AFAD9D0B}"/>
                </a:ext>
              </a:extLst>
            </p:cNvPr>
            <p:cNvGrpSpPr/>
            <p:nvPr/>
          </p:nvGrpSpPr>
          <p:grpSpPr>
            <a:xfrm>
              <a:off x="200321" y="1364661"/>
              <a:ext cx="1620000" cy="1747154"/>
              <a:chOff x="200321" y="1364661"/>
              <a:chExt cx="1620000" cy="1747154"/>
            </a:xfrm>
          </p:grpSpPr>
          <p:grpSp>
            <p:nvGrpSpPr>
              <p:cNvPr id="374" name="Gruppieren 373">
                <a:extLst>
                  <a:ext uri="{FF2B5EF4-FFF2-40B4-BE49-F238E27FC236}">
                    <a16:creationId xmlns:a16="http://schemas.microsoft.com/office/drawing/2014/main" id="{8D599589-6859-4DAC-94DF-D0360488CFD3}"/>
                  </a:ext>
                </a:extLst>
              </p:cNvPr>
              <p:cNvGrpSpPr/>
              <p:nvPr/>
            </p:nvGrpSpPr>
            <p:grpSpPr bwMode="gray">
              <a:xfrm>
                <a:off x="464642" y="1660829"/>
                <a:ext cx="1076996" cy="1450986"/>
                <a:chOff x="798018" y="1348358"/>
                <a:chExt cx="1076996" cy="1450986"/>
              </a:xfrm>
            </p:grpSpPr>
            <p:sp>
              <p:nvSpPr>
                <p:cNvPr id="376" name="Freihandform: Form 375">
                  <a:extLst>
                    <a:ext uri="{FF2B5EF4-FFF2-40B4-BE49-F238E27FC236}">
                      <a16:creationId xmlns:a16="http://schemas.microsoft.com/office/drawing/2014/main" id="{EB4CC2B6-6E10-4FD8-A7AC-D23623A24F41}"/>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7" name="Freihandform: Form 376">
                  <a:extLst>
                    <a:ext uri="{FF2B5EF4-FFF2-40B4-BE49-F238E27FC236}">
                      <a16:creationId xmlns:a16="http://schemas.microsoft.com/office/drawing/2014/main" id="{99855F97-25DC-453B-9F35-02F50F5ED6AA}"/>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8" name="Freihandform: Form 377">
                  <a:extLst>
                    <a:ext uri="{FF2B5EF4-FFF2-40B4-BE49-F238E27FC236}">
                      <a16:creationId xmlns:a16="http://schemas.microsoft.com/office/drawing/2014/main" id="{E5AA204B-0294-4CB4-81DC-3B84E55BC9EA}"/>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9" name="Freihandform: Form 378">
                  <a:extLst>
                    <a:ext uri="{FF2B5EF4-FFF2-40B4-BE49-F238E27FC236}">
                      <a16:creationId xmlns:a16="http://schemas.microsoft.com/office/drawing/2014/main" id="{88F63987-4D33-404F-9688-C62A863F9D63}"/>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0" name="Freihandform: Form 379">
                  <a:extLst>
                    <a:ext uri="{FF2B5EF4-FFF2-40B4-BE49-F238E27FC236}">
                      <a16:creationId xmlns:a16="http://schemas.microsoft.com/office/drawing/2014/main" id="{394CD774-0470-468A-9BE8-CA6EA2D48F54}"/>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1" name="Freihandform: Form 380">
                  <a:extLst>
                    <a:ext uri="{FF2B5EF4-FFF2-40B4-BE49-F238E27FC236}">
                      <a16:creationId xmlns:a16="http://schemas.microsoft.com/office/drawing/2014/main" id="{3BD4526C-EAAC-436C-92B8-DAD150DD462B}"/>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2" name="Freihandform: Form 381">
                  <a:extLst>
                    <a:ext uri="{FF2B5EF4-FFF2-40B4-BE49-F238E27FC236}">
                      <a16:creationId xmlns:a16="http://schemas.microsoft.com/office/drawing/2014/main" id="{2D44E3FE-67C0-4861-A287-1D532C294821}"/>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75" name="Titel 5">
                <a:extLst>
                  <a:ext uri="{FF2B5EF4-FFF2-40B4-BE49-F238E27FC236}">
                    <a16:creationId xmlns:a16="http://schemas.microsoft.com/office/drawing/2014/main" id="{8908526C-C2DC-429C-8191-5E352A23E9CA}"/>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spTree>
    <p:custDataLst>
      <p:tags r:id="rId1"/>
    </p:custDataLst>
    <p:extLst>
      <p:ext uri="{BB962C8B-B14F-4D97-AF65-F5344CB8AC3E}">
        <p14:creationId xmlns:p14="http://schemas.microsoft.com/office/powerpoint/2010/main" val="3848890815"/>
      </p:ext>
    </p:extLst>
  </p:cSld>
  <p:clrMapOvr>
    <a:masterClrMapping/>
  </p:clrMapOvr>
  <mc:AlternateContent xmlns:mc="http://schemas.openxmlformats.org/markup-compatibility/2006" xmlns:p14="http://schemas.microsoft.com/office/powerpoint/2010/main">
    <mc:Choice Requires="p14">
      <p:transition spd="slow" p14:dur="2000" advClick="0" advTm="2707"/>
    </mc:Choice>
    <mc:Fallback xmlns="">
      <p:transition spd="slow" advClick="0" advTm="27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250"/>
                                  </p:stCondLst>
                                  <p:childTnLst>
                                    <p:animEffect transition="out" filter="fade">
                                      <p:cBhvr>
                                        <p:cTn id="6" dur="500"/>
                                        <p:tgtEl>
                                          <p:spTgt spid="147"/>
                                        </p:tgtEl>
                                      </p:cBhvr>
                                    </p:animEffect>
                                    <p:set>
                                      <p:cBhvr>
                                        <p:cTn id="7" dur="1" fill="hold">
                                          <p:stCondLst>
                                            <p:cond delay="499"/>
                                          </p:stCondLst>
                                        </p:cTn>
                                        <p:tgtEl>
                                          <p:spTgt spid="147"/>
                                        </p:tgtEl>
                                        <p:attrNameLst>
                                          <p:attrName>style.visibility</p:attrName>
                                        </p:attrNameLst>
                                      </p:cBhvr>
                                      <p:to>
                                        <p:strVal val="hidden"/>
                                      </p:to>
                                    </p:set>
                                  </p:childTnLst>
                                </p:cTn>
                              </p:par>
                              <p:par>
                                <p:cTn id="8" presetID="10" presetClass="entr" presetSubtype="0" fill="hold" nodeType="withEffect">
                                  <p:stCondLst>
                                    <p:cond delay="250"/>
                                  </p:stCondLst>
                                  <p:childTnLst>
                                    <p:set>
                                      <p:cBhvr>
                                        <p:cTn id="9" dur="1" fill="hold">
                                          <p:stCondLst>
                                            <p:cond delay="0"/>
                                          </p:stCondLst>
                                        </p:cTn>
                                        <p:tgtEl>
                                          <p:spTgt spid="365"/>
                                        </p:tgtEl>
                                        <p:attrNameLst>
                                          <p:attrName>style.visibility</p:attrName>
                                        </p:attrNameLst>
                                      </p:cBhvr>
                                      <p:to>
                                        <p:strVal val="visible"/>
                                      </p:to>
                                    </p:set>
                                    <p:animEffect transition="in" filter="fade">
                                      <p:cBhvr>
                                        <p:cTn id="10" dur="500"/>
                                        <p:tgtEl>
                                          <p:spTgt spid="3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7B38A43B-9847-4C8C-8260-F9BB2D6C6F0F}"/>
              </a:ext>
            </a:extLst>
          </p:cNvPr>
          <p:cNvPicPr>
            <a:picLocks noChangeAspect="1"/>
          </p:cNvPicPr>
          <p:nvPr/>
        </p:nvPicPr>
        <p:blipFill>
          <a:blip r:embed="rId4"/>
          <a:stretch>
            <a:fillRect/>
          </a:stretch>
        </p:blipFill>
        <p:spPr>
          <a:xfrm>
            <a:off x="10750665" y="458760"/>
            <a:ext cx="993734" cy="1390008"/>
          </a:xfrm>
          <a:prstGeom prst="rect">
            <a:avLst/>
          </a:prstGeom>
        </p:spPr>
      </p:pic>
      <p:sp>
        <p:nvSpPr>
          <p:cNvPr id="76" name="Inhaltsplatzhalter 4">
            <a:extLst>
              <a:ext uri="{FF2B5EF4-FFF2-40B4-BE49-F238E27FC236}">
                <a16:creationId xmlns:a16="http://schemas.microsoft.com/office/drawing/2014/main" id="{244B5DF0-15D1-4E3D-A830-FD092D5889EF}"/>
              </a:ext>
            </a:extLst>
          </p:cNvPr>
          <p:cNvSpPr txBox="1">
            <a:spLocks/>
          </p:cNvSpPr>
          <p:nvPr/>
        </p:nvSpPr>
        <p:spPr bwMode="gray">
          <a:xfrm>
            <a:off x="7038000" y="2223966"/>
            <a:ext cx="3802627" cy="463351"/>
          </a:xfrm>
          <a:prstGeom prst="rect">
            <a:avLst/>
          </a:prstGeom>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all" spc="0" normalizeH="0" baseline="0" noProof="0">
                <a:ln>
                  <a:noFill/>
                </a:ln>
                <a:solidFill>
                  <a:prstClr val="black"/>
                </a:solidFill>
                <a:effectLst/>
                <a:uLnTx/>
                <a:uFillTx/>
                <a:latin typeface="Honeywell Sans"/>
                <a:ea typeface="+mn-ea"/>
                <a:cs typeface="+mn-cs"/>
              </a:rPr>
              <a:t>Electronic readout</a:t>
            </a:r>
          </a:p>
          <a:p>
            <a:pPr marL="0" marR="0" lvl="1"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Honeywell Sans"/>
                <a:ea typeface="+mn-ea"/>
                <a:cs typeface="+mn-cs"/>
              </a:rPr>
              <a:t>Simple and secure readouts of meters via Bluetooth</a:t>
            </a:r>
          </a:p>
        </p:txBody>
      </p:sp>
      <p:grpSp>
        <p:nvGrpSpPr>
          <p:cNvPr id="77" name="Gruppieren 76">
            <a:extLst>
              <a:ext uri="{FF2B5EF4-FFF2-40B4-BE49-F238E27FC236}">
                <a16:creationId xmlns:a16="http://schemas.microsoft.com/office/drawing/2014/main" id="{28E14151-DA7A-411F-B2BF-8242C8399012}"/>
              </a:ext>
            </a:extLst>
          </p:cNvPr>
          <p:cNvGrpSpPr/>
          <p:nvPr/>
        </p:nvGrpSpPr>
        <p:grpSpPr bwMode="gray">
          <a:xfrm>
            <a:off x="7055809" y="1862488"/>
            <a:ext cx="211783" cy="295212"/>
            <a:chOff x="10219339" y="-3691229"/>
            <a:chExt cx="2043112" cy="2847974"/>
          </a:xfrm>
        </p:grpSpPr>
        <p:sp>
          <p:nvSpPr>
            <p:cNvPr id="78" name="Freihandform: Form 77">
              <a:extLst>
                <a:ext uri="{FF2B5EF4-FFF2-40B4-BE49-F238E27FC236}">
                  <a16:creationId xmlns:a16="http://schemas.microsoft.com/office/drawing/2014/main" id="{90EA74B5-607C-46F9-B151-5602BF480779}"/>
                </a:ext>
              </a:extLst>
            </p:cNvPr>
            <p:cNvSpPr/>
            <p:nvPr/>
          </p:nvSpPr>
          <p:spPr bwMode="gray">
            <a:xfrm>
              <a:off x="10219339" y="-3691229"/>
              <a:ext cx="1685925" cy="2847974"/>
            </a:xfrm>
            <a:custGeom>
              <a:avLst/>
              <a:gdLst>
                <a:gd name="connsiteX0" fmla="*/ 1509713 w 1685925"/>
                <a:gd name="connsiteY0" fmla="*/ 2132648 h 2847975"/>
                <a:gd name="connsiteX1" fmla="*/ 180023 w 1685925"/>
                <a:gd name="connsiteY1" fmla="*/ 2132648 h 2847975"/>
                <a:gd name="connsiteX2" fmla="*/ 180023 w 1685925"/>
                <a:gd name="connsiteY2" fmla="*/ 666750 h 2847975"/>
                <a:gd name="connsiteX3" fmla="*/ 1509713 w 1685925"/>
                <a:gd name="connsiteY3" fmla="*/ 666750 h 2847975"/>
                <a:gd name="connsiteX4" fmla="*/ 1509713 w 1685925"/>
                <a:gd name="connsiteY4" fmla="*/ 881063 h 2847975"/>
                <a:gd name="connsiteX5" fmla="*/ 1689735 w 1685925"/>
                <a:gd name="connsiteY5" fmla="*/ 706755 h 2847975"/>
                <a:gd name="connsiteX6" fmla="*/ 1689735 w 1685925"/>
                <a:gd name="connsiteY6" fmla="*/ 360045 h 2847975"/>
                <a:gd name="connsiteX7" fmla="*/ 1329690 w 1685925"/>
                <a:gd name="connsiteY7" fmla="*/ 0 h 2847975"/>
                <a:gd name="connsiteX8" fmla="*/ 360045 w 1685925"/>
                <a:gd name="connsiteY8" fmla="*/ 0 h 2847975"/>
                <a:gd name="connsiteX9" fmla="*/ 0 w 1685925"/>
                <a:gd name="connsiteY9" fmla="*/ 360045 h 2847975"/>
                <a:gd name="connsiteX10" fmla="*/ 0 w 1685925"/>
                <a:gd name="connsiteY10" fmla="*/ 2490788 h 2847975"/>
                <a:gd name="connsiteX11" fmla="*/ 360045 w 1685925"/>
                <a:gd name="connsiteY11" fmla="*/ 2850833 h 2847975"/>
                <a:gd name="connsiteX12" fmla="*/ 1330643 w 1685925"/>
                <a:gd name="connsiteY12" fmla="*/ 2850833 h 2847975"/>
                <a:gd name="connsiteX13" fmla="*/ 1690688 w 1685925"/>
                <a:gd name="connsiteY13" fmla="*/ 2490788 h 2847975"/>
                <a:gd name="connsiteX14" fmla="*/ 1690688 w 1685925"/>
                <a:gd name="connsiteY14" fmla="*/ 2097405 h 2847975"/>
                <a:gd name="connsiteX15" fmla="*/ 1510665 w 1685925"/>
                <a:gd name="connsiteY15" fmla="*/ 1923098 h 2847975"/>
                <a:gd name="connsiteX16" fmla="*/ 1510665 w 1685925"/>
                <a:gd name="connsiteY16" fmla="*/ 2132648 h 2847975"/>
                <a:gd name="connsiteX17" fmla="*/ 180023 w 1685925"/>
                <a:gd name="connsiteY17" fmla="*/ 360997 h 2847975"/>
                <a:gd name="connsiteX18" fmla="*/ 360045 w 1685925"/>
                <a:gd name="connsiteY18" fmla="*/ 180975 h 2847975"/>
                <a:gd name="connsiteX19" fmla="*/ 1330643 w 1685925"/>
                <a:gd name="connsiteY19" fmla="*/ 180975 h 2847975"/>
                <a:gd name="connsiteX20" fmla="*/ 1509713 w 1685925"/>
                <a:gd name="connsiteY20" fmla="*/ 360997 h 2847975"/>
                <a:gd name="connsiteX21" fmla="*/ 1509713 w 1685925"/>
                <a:gd name="connsiteY21" fmla="*/ 506730 h 2847975"/>
                <a:gd name="connsiteX22" fmla="*/ 180023 w 1685925"/>
                <a:gd name="connsiteY22" fmla="*/ 506730 h 2847975"/>
                <a:gd name="connsiteX23" fmla="*/ 180023 w 1685925"/>
                <a:gd name="connsiteY23" fmla="*/ 360997 h 2847975"/>
                <a:gd name="connsiteX24" fmla="*/ 1509713 w 1685925"/>
                <a:gd name="connsiteY24" fmla="*/ 2490788 h 2847975"/>
                <a:gd name="connsiteX25" fmla="*/ 1330643 w 1685925"/>
                <a:gd name="connsiteY25" fmla="*/ 2669858 h 2847975"/>
                <a:gd name="connsiteX26" fmla="*/ 360045 w 1685925"/>
                <a:gd name="connsiteY26" fmla="*/ 2669858 h 2847975"/>
                <a:gd name="connsiteX27" fmla="*/ 180023 w 1685925"/>
                <a:gd name="connsiteY27" fmla="*/ 2490788 h 2847975"/>
                <a:gd name="connsiteX28" fmla="*/ 180023 w 1685925"/>
                <a:gd name="connsiteY28" fmla="*/ 2292668 h 2847975"/>
                <a:gd name="connsiteX29" fmla="*/ 1509713 w 1685925"/>
                <a:gd name="connsiteY29" fmla="*/ 2292668 h 2847975"/>
                <a:gd name="connsiteX30" fmla="*/ 1509713 w 1685925"/>
                <a:gd name="connsiteY30" fmla="*/ 2490788 h 2847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Lst>
              <a:rect l="l" t="t" r="r" b="b"/>
              <a:pathLst>
                <a:path w="1685925" h="2847975">
                  <a:moveTo>
                    <a:pt x="1509713" y="2132648"/>
                  </a:moveTo>
                  <a:lnTo>
                    <a:pt x="180023" y="2132648"/>
                  </a:lnTo>
                  <a:lnTo>
                    <a:pt x="180023" y="666750"/>
                  </a:lnTo>
                  <a:lnTo>
                    <a:pt x="1509713" y="666750"/>
                  </a:lnTo>
                  <a:lnTo>
                    <a:pt x="1509713" y="881063"/>
                  </a:lnTo>
                  <a:lnTo>
                    <a:pt x="1689735" y="706755"/>
                  </a:lnTo>
                  <a:lnTo>
                    <a:pt x="1689735" y="360045"/>
                  </a:lnTo>
                  <a:cubicBezTo>
                    <a:pt x="1689735" y="215265"/>
                    <a:pt x="1593532" y="0"/>
                    <a:pt x="1329690" y="0"/>
                  </a:cubicBezTo>
                  <a:lnTo>
                    <a:pt x="360045" y="0"/>
                  </a:lnTo>
                  <a:cubicBezTo>
                    <a:pt x="215265" y="0"/>
                    <a:pt x="0" y="96203"/>
                    <a:pt x="0" y="360045"/>
                  </a:cubicBezTo>
                  <a:lnTo>
                    <a:pt x="0" y="2490788"/>
                  </a:lnTo>
                  <a:cubicBezTo>
                    <a:pt x="0" y="2635568"/>
                    <a:pt x="96202" y="2850833"/>
                    <a:pt x="360045" y="2850833"/>
                  </a:cubicBezTo>
                  <a:lnTo>
                    <a:pt x="1330643" y="2850833"/>
                  </a:lnTo>
                  <a:cubicBezTo>
                    <a:pt x="1475423" y="2850833"/>
                    <a:pt x="1690688" y="2754630"/>
                    <a:pt x="1690688" y="2490788"/>
                  </a:cubicBezTo>
                  <a:lnTo>
                    <a:pt x="1690688" y="2097405"/>
                  </a:lnTo>
                  <a:lnTo>
                    <a:pt x="1510665" y="1923098"/>
                  </a:lnTo>
                  <a:lnTo>
                    <a:pt x="1510665" y="2132648"/>
                  </a:lnTo>
                  <a:close/>
                  <a:moveTo>
                    <a:pt x="180023" y="360997"/>
                  </a:moveTo>
                  <a:cubicBezTo>
                    <a:pt x="180023" y="197168"/>
                    <a:pt x="317182" y="181928"/>
                    <a:pt x="360045" y="180975"/>
                  </a:cubicBezTo>
                  <a:lnTo>
                    <a:pt x="1330643" y="180975"/>
                  </a:lnTo>
                  <a:cubicBezTo>
                    <a:pt x="1494473" y="180975"/>
                    <a:pt x="1509713" y="319088"/>
                    <a:pt x="1509713" y="360997"/>
                  </a:cubicBezTo>
                  <a:lnTo>
                    <a:pt x="1509713" y="506730"/>
                  </a:lnTo>
                  <a:lnTo>
                    <a:pt x="180023" y="506730"/>
                  </a:lnTo>
                  <a:lnTo>
                    <a:pt x="180023" y="360997"/>
                  </a:lnTo>
                  <a:close/>
                  <a:moveTo>
                    <a:pt x="1509713" y="2490788"/>
                  </a:moveTo>
                  <a:cubicBezTo>
                    <a:pt x="1509713" y="2654618"/>
                    <a:pt x="1371600" y="2669858"/>
                    <a:pt x="1330643" y="2669858"/>
                  </a:cubicBezTo>
                  <a:lnTo>
                    <a:pt x="360045" y="2669858"/>
                  </a:lnTo>
                  <a:cubicBezTo>
                    <a:pt x="196215" y="2669858"/>
                    <a:pt x="180975" y="2531745"/>
                    <a:pt x="180023" y="2490788"/>
                  </a:cubicBezTo>
                  <a:lnTo>
                    <a:pt x="180023" y="2292668"/>
                  </a:lnTo>
                  <a:lnTo>
                    <a:pt x="1509713" y="2292668"/>
                  </a:lnTo>
                  <a:lnTo>
                    <a:pt x="1509713" y="2490788"/>
                  </a:ln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79" name="Freihandform: Form 78">
              <a:extLst>
                <a:ext uri="{FF2B5EF4-FFF2-40B4-BE49-F238E27FC236}">
                  <a16:creationId xmlns:a16="http://schemas.microsoft.com/office/drawing/2014/main" id="{BF781D6B-0376-40EC-9E70-520063C40948}"/>
                </a:ext>
              </a:extLst>
            </p:cNvPr>
            <p:cNvSpPr/>
            <p:nvPr/>
          </p:nvSpPr>
          <p:spPr bwMode="gray">
            <a:xfrm>
              <a:off x="11986223" y="-2819689"/>
              <a:ext cx="276228" cy="1000127"/>
            </a:xfrm>
            <a:custGeom>
              <a:avLst/>
              <a:gdLst>
                <a:gd name="connsiteX0" fmla="*/ 83820 w 276225"/>
                <a:gd name="connsiteY0" fmla="*/ 6668 h 1000125"/>
                <a:gd name="connsiteX1" fmla="*/ 71438 w 276225"/>
                <a:gd name="connsiteY1" fmla="*/ 0 h 1000125"/>
                <a:gd name="connsiteX2" fmla="*/ 6668 w 276225"/>
                <a:gd name="connsiteY2" fmla="*/ 65722 h 1000125"/>
                <a:gd name="connsiteX3" fmla="*/ 12382 w 276225"/>
                <a:gd name="connsiteY3" fmla="*/ 76200 h 1000125"/>
                <a:gd name="connsiteX4" fmla="*/ 23813 w 276225"/>
                <a:gd name="connsiteY4" fmla="*/ 913448 h 1000125"/>
                <a:gd name="connsiteX5" fmla="*/ 0 w 276225"/>
                <a:gd name="connsiteY5" fmla="*/ 942023 h 1000125"/>
                <a:gd name="connsiteX6" fmla="*/ 65723 w 276225"/>
                <a:gd name="connsiteY6" fmla="*/ 1007745 h 1000125"/>
                <a:gd name="connsiteX7" fmla="*/ 75248 w 276225"/>
                <a:gd name="connsiteY7" fmla="*/ 1002030 h 1000125"/>
                <a:gd name="connsiteX8" fmla="*/ 119063 w 276225"/>
                <a:gd name="connsiteY8" fmla="*/ 954405 h 1000125"/>
                <a:gd name="connsiteX9" fmla="*/ 83820 w 276225"/>
                <a:gd name="connsiteY9" fmla="*/ 6668 h 10001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76225" h="1000125">
                  <a:moveTo>
                    <a:pt x="83820" y="6668"/>
                  </a:moveTo>
                  <a:cubicBezTo>
                    <a:pt x="80010" y="2857"/>
                    <a:pt x="76200" y="2857"/>
                    <a:pt x="71438" y="0"/>
                  </a:cubicBezTo>
                  <a:lnTo>
                    <a:pt x="6668" y="65722"/>
                  </a:lnTo>
                  <a:cubicBezTo>
                    <a:pt x="9525" y="69532"/>
                    <a:pt x="8573" y="72390"/>
                    <a:pt x="12382" y="76200"/>
                  </a:cubicBezTo>
                  <a:cubicBezTo>
                    <a:pt x="236220" y="308610"/>
                    <a:pt x="240982" y="674370"/>
                    <a:pt x="23813" y="913448"/>
                  </a:cubicBezTo>
                  <a:cubicBezTo>
                    <a:pt x="15240" y="922973"/>
                    <a:pt x="3810" y="931545"/>
                    <a:pt x="0" y="942023"/>
                  </a:cubicBezTo>
                  <a:lnTo>
                    <a:pt x="65723" y="1007745"/>
                  </a:lnTo>
                  <a:cubicBezTo>
                    <a:pt x="68580" y="1005840"/>
                    <a:pt x="73343" y="1003935"/>
                    <a:pt x="75248" y="1002030"/>
                  </a:cubicBezTo>
                  <a:cubicBezTo>
                    <a:pt x="91440" y="987743"/>
                    <a:pt x="105727" y="970598"/>
                    <a:pt x="119063" y="954405"/>
                  </a:cubicBezTo>
                  <a:cubicBezTo>
                    <a:pt x="348615" y="677227"/>
                    <a:pt x="333375" y="264795"/>
                    <a:pt x="83820" y="6668"/>
                  </a:cubicBez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0" name="Freihandform: Form 79">
              <a:extLst>
                <a:ext uri="{FF2B5EF4-FFF2-40B4-BE49-F238E27FC236}">
                  <a16:creationId xmlns:a16="http://schemas.microsoft.com/office/drawing/2014/main" id="{C44F9E10-1451-4DA7-A50E-C741DBACD2DD}"/>
                </a:ext>
              </a:extLst>
            </p:cNvPr>
            <p:cNvSpPr/>
            <p:nvPr/>
          </p:nvSpPr>
          <p:spPr bwMode="gray">
            <a:xfrm>
              <a:off x="11850969" y="-2686346"/>
              <a:ext cx="219078" cy="733420"/>
            </a:xfrm>
            <a:custGeom>
              <a:avLst/>
              <a:gdLst>
                <a:gd name="connsiteX0" fmla="*/ 75248 w 219075"/>
                <a:gd name="connsiteY0" fmla="*/ 0 h 733425"/>
                <a:gd name="connsiteX1" fmla="*/ 5715 w 219075"/>
                <a:gd name="connsiteY1" fmla="*/ 70485 h 733425"/>
                <a:gd name="connsiteX2" fmla="*/ 98107 w 219075"/>
                <a:gd name="connsiteY2" fmla="*/ 515302 h 733425"/>
                <a:gd name="connsiteX3" fmla="*/ 0 w 219075"/>
                <a:gd name="connsiteY3" fmla="*/ 671513 h 733425"/>
                <a:gd name="connsiteX4" fmla="*/ 68580 w 219075"/>
                <a:gd name="connsiteY4" fmla="*/ 740093 h 733425"/>
                <a:gd name="connsiteX5" fmla="*/ 77153 w 219075"/>
                <a:gd name="connsiteY5" fmla="*/ 733425 h 733425"/>
                <a:gd name="connsiteX6" fmla="*/ 222885 w 219075"/>
                <a:gd name="connsiteY6" fmla="*/ 363855 h 733425"/>
                <a:gd name="connsiteX7" fmla="*/ 75248 w 219075"/>
                <a:gd name="connsiteY7" fmla="*/ 0 h 73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19075" h="733425">
                  <a:moveTo>
                    <a:pt x="75248" y="0"/>
                  </a:moveTo>
                  <a:lnTo>
                    <a:pt x="5715" y="70485"/>
                  </a:lnTo>
                  <a:cubicBezTo>
                    <a:pt x="121920" y="200978"/>
                    <a:pt x="153353" y="348615"/>
                    <a:pt x="98107" y="515302"/>
                  </a:cubicBezTo>
                  <a:cubicBezTo>
                    <a:pt x="78105" y="575310"/>
                    <a:pt x="42863" y="624840"/>
                    <a:pt x="0" y="671513"/>
                  </a:cubicBezTo>
                  <a:lnTo>
                    <a:pt x="68580" y="740093"/>
                  </a:lnTo>
                  <a:cubicBezTo>
                    <a:pt x="71438" y="737235"/>
                    <a:pt x="74295" y="736282"/>
                    <a:pt x="77153" y="733425"/>
                  </a:cubicBezTo>
                  <a:cubicBezTo>
                    <a:pt x="173355" y="629602"/>
                    <a:pt x="220980" y="507682"/>
                    <a:pt x="222885" y="363855"/>
                  </a:cubicBezTo>
                  <a:cubicBezTo>
                    <a:pt x="220028" y="224790"/>
                    <a:pt x="171450" y="102870"/>
                    <a:pt x="75248" y="0"/>
                  </a:cubicBez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1" name="Freihandform: Form 80">
              <a:extLst>
                <a:ext uri="{FF2B5EF4-FFF2-40B4-BE49-F238E27FC236}">
                  <a16:creationId xmlns:a16="http://schemas.microsoft.com/office/drawing/2014/main" id="{9637509E-CB40-4406-9DB0-D2BBC5E195F1}"/>
                </a:ext>
              </a:extLst>
            </p:cNvPr>
            <p:cNvSpPr/>
            <p:nvPr/>
          </p:nvSpPr>
          <p:spPr bwMode="gray">
            <a:xfrm>
              <a:off x="11710949" y="-2547271"/>
              <a:ext cx="152397" cy="457201"/>
            </a:xfrm>
            <a:custGeom>
              <a:avLst/>
              <a:gdLst>
                <a:gd name="connsiteX0" fmla="*/ 69533 w 152400"/>
                <a:gd name="connsiteY0" fmla="*/ 461962 h 457200"/>
                <a:gd name="connsiteX1" fmla="*/ 158115 w 152400"/>
                <a:gd name="connsiteY1" fmla="*/ 246697 h 457200"/>
                <a:gd name="connsiteX2" fmla="*/ 76200 w 152400"/>
                <a:gd name="connsiteY2" fmla="*/ 0 h 457200"/>
                <a:gd name="connsiteX3" fmla="*/ 5715 w 152400"/>
                <a:gd name="connsiteY3" fmla="*/ 71438 h 457200"/>
                <a:gd name="connsiteX4" fmla="*/ 0 w 152400"/>
                <a:gd name="connsiteY4" fmla="*/ 390525 h 457200"/>
                <a:gd name="connsiteX5" fmla="*/ 69533 w 152400"/>
                <a:gd name="connsiteY5" fmla="*/ 461962 h 45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52400" h="457200">
                  <a:moveTo>
                    <a:pt x="69533" y="461962"/>
                  </a:moveTo>
                  <a:cubicBezTo>
                    <a:pt x="126683" y="394335"/>
                    <a:pt x="158115" y="317183"/>
                    <a:pt x="158115" y="246697"/>
                  </a:cubicBezTo>
                  <a:cubicBezTo>
                    <a:pt x="156210" y="141922"/>
                    <a:pt x="125730" y="59055"/>
                    <a:pt x="76200" y="0"/>
                  </a:cubicBezTo>
                  <a:lnTo>
                    <a:pt x="5715" y="71438"/>
                  </a:lnTo>
                  <a:cubicBezTo>
                    <a:pt x="80010" y="174308"/>
                    <a:pt x="79058" y="288608"/>
                    <a:pt x="0" y="390525"/>
                  </a:cubicBezTo>
                  <a:lnTo>
                    <a:pt x="69533" y="461962"/>
                  </a:ln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2" name="Freihandform: Form 81">
              <a:extLst>
                <a:ext uri="{FF2B5EF4-FFF2-40B4-BE49-F238E27FC236}">
                  <a16:creationId xmlns:a16="http://schemas.microsoft.com/office/drawing/2014/main" id="{7B4E3F64-1922-4CA6-88A8-A3C93102BE44}"/>
                </a:ext>
              </a:extLst>
            </p:cNvPr>
            <p:cNvSpPr/>
            <p:nvPr/>
          </p:nvSpPr>
          <p:spPr bwMode="gray">
            <a:xfrm>
              <a:off x="10783227" y="-2913991"/>
              <a:ext cx="647703" cy="1247771"/>
            </a:xfrm>
            <a:custGeom>
              <a:avLst/>
              <a:gdLst>
                <a:gd name="connsiteX0" fmla="*/ 647700 w 647700"/>
                <a:gd name="connsiteY0" fmla="*/ 864870 h 1247775"/>
                <a:gd name="connsiteX1" fmla="*/ 407670 w 647700"/>
                <a:gd name="connsiteY1" fmla="*/ 623887 h 1247775"/>
                <a:gd name="connsiteX2" fmla="*/ 631507 w 647700"/>
                <a:gd name="connsiteY2" fmla="*/ 385763 h 1247775"/>
                <a:gd name="connsiteX3" fmla="*/ 251460 w 647700"/>
                <a:gd name="connsiteY3" fmla="*/ 0 h 1247775"/>
                <a:gd name="connsiteX4" fmla="*/ 251460 w 647700"/>
                <a:gd name="connsiteY4" fmla="*/ 473392 h 1247775"/>
                <a:gd name="connsiteX5" fmla="*/ 243840 w 647700"/>
                <a:gd name="connsiteY5" fmla="*/ 478155 h 1247775"/>
                <a:gd name="connsiteX6" fmla="*/ 76200 w 647700"/>
                <a:gd name="connsiteY6" fmla="*/ 305753 h 1247775"/>
                <a:gd name="connsiteX7" fmla="*/ 0 w 647700"/>
                <a:gd name="connsiteY7" fmla="*/ 381000 h 1247775"/>
                <a:gd name="connsiteX8" fmla="*/ 238125 w 647700"/>
                <a:gd name="connsiteY8" fmla="*/ 620078 h 1247775"/>
                <a:gd name="connsiteX9" fmla="*/ 7620 w 647700"/>
                <a:gd name="connsiteY9" fmla="*/ 869633 h 1247775"/>
                <a:gd name="connsiteX10" fmla="*/ 76200 w 647700"/>
                <a:gd name="connsiteY10" fmla="*/ 935355 h 1247775"/>
                <a:gd name="connsiteX11" fmla="*/ 251460 w 647700"/>
                <a:gd name="connsiteY11" fmla="*/ 764858 h 1247775"/>
                <a:gd name="connsiteX12" fmla="*/ 251460 w 647700"/>
                <a:gd name="connsiteY12" fmla="*/ 1255395 h 1247775"/>
                <a:gd name="connsiteX13" fmla="*/ 647700 w 647700"/>
                <a:gd name="connsiteY13" fmla="*/ 864870 h 1247775"/>
                <a:gd name="connsiteX14" fmla="*/ 488632 w 647700"/>
                <a:gd name="connsiteY14" fmla="*/ 873442 h 1247775"/>
                <a:gd name="connsiteX15" fmla="*/ 358140 w 647700"/>
                <a:gd name="connsiteY15" fmla="*/ 1002030 h 1247775"/>
                <a:gd name="connsiteX16" fmla="*/ 358140 w 647700"/>
                <a:gd name="connsiteY16" fmla="*/ 740092 h 1247775"/>
                <a:gd name="connsiteX17" fmla="*/ 488632 w 647700"/>
                <a:gd name="connsiteY17" fmla="*/ 873442 h 1247775"/>
                <a:gd name="connsiteX18" fmla="*/ 358140 w 647700"/>
                <a:gd name="connsiteY18" fmla="*/ 255270 h 1247775"/>
                <a:gd name="connsiteX19" fmla="*/ 483870 w 647700"/>
                <a:gd name="connsiteY19" fmla="*/ 382905 h 1247775"/>
                <a:gd name="connsiteX20" fmla="*/ 358140 w 647700"/>
                <a:gd name="connsiteY20" fmla="*/ 516255 h 1247775"/>
                <a:gd name="connsiteX21" fmla="*/ 358140 w 647700"/>
                <a:gd name="connsiteY21" fmla="*/ 255270 h 1247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647700" h="1247775">
                  <a:moveTo>
                    <a:pt x="647700" y="864870"/>
                  </a:moveTo>
                  <a:cubicBezTo>
                    <a:pt x="566738" y="782955"/>
                    <a:pt x="484822" y="701040"/>
                    <a:pt x="407670" y="623887"/>
                  </a:cubicBezTo>
                  <a:cubicBezTo>
                    <a:pt x="483870" y="542925"/>
                    <a:pt x="561975" y="460058"/>
                    <a:pt x="631507" y="385763"/>
                  </a:cubicBezTo>
                  <a:cubicBezTo>
                    <a:pt x="506730" y="259080"/>
                    <a:pt x="379095" y="129540"/>
                    <a:pt x="251460" y="0"/>
                  </a:cubicBezTo>
                  <a:lnTo>
                    <a:pt x="251460" y="473392"/>
                  </a:lnTo>
                  <a:cubicBezTo>
                    <a:pt x="248602" y="475297"/>
                    <a:pt x="246697" y="476250"/>
                    <a:pt x="243840" y="478155"/>
                  </a:cubicBezTo>
                  <a:cubicBezTo>
                    <a:pt x="187643" y="420053"/>
                    <a:pt x="131445" y="362903"/>
                    <a:pt x="76200" y="305753"/>
                  </a:cubicBezTo>
                  <a:cubicBezTo>
                    <a:pt x="50482" y="331470"/>
                    <a:pt x="26670" y="354330"/>
                    <a:pt x="0" y="381000"/>
                  </a:cubicBezTo>
                  <a:cubicBezTo>
                    <a:pt x="81915" y="462915"/>
                    <a:pt x="162877" y="543878"/>
                    <a:pt x="238125" y="620078"/>
                  </a:cubicBezTo>
                  <a:cubicBezTo>
                    <a:pt x="161925" y="701992"/>
                    <a:pt x="84772" y="785812"/>
                    <a:pt x="7620" y="869633"/>
                  </a:cubicBezTo>
                  <a:cubicBezTo>
                    <a:pt x="27622" y="888683"/>
                    <a:pt x="51435" y="911542"/>
                    <a:pt x="76200" y="935355"/>
                  </a:cubicBezTo>
                  <a:cubicBezTo>
                    <a:pt x="132397" y="881062"/>
                    <a:pt x="189547" y="825817"/>
                    <a:pt x="251460" y="764858"/>
                  </a:cubicBezTo>
                  <a:lnTo>
                    <a:pt x="251460" y="1255395"/>
                  </a:lnTo>
                  <a:cubicBezTo>
                    <a:pt x="382905" y="1125855"/>
                    <a:pt x="512445" y="997267"/>
                    <a:pt x="647700" y="864870"/>
                  </a:cubicBezTo>
                  <a:close/>
                  <a:moveTo>
                    <a:pt x="488632" y="873442"/>
                  </a:moveTo>
                  <a:cubicBezTo>
                    <a:pt x="448627" y="913447"/>
                    <a:pt x="402907" y="958215"/>
                    <a:pt x="358140" y="1002030"/>
                  </a:cubicBezTo>
                  <a:lnTo>
                    <a:pt x="358140" y="740092"/>
                  </a:lnTo>
                  <a:cubicBezTo>
                    <a:pt x="401955" y="785812"/>
                    <a:pt x="445770" y="830580"/>
                    <a:pt x="488632" y="873442"/>
                  </a:cubicBezTo>
                  <a:close/>
                  <a:moveTo>
                    <a:pt x="358140" y="255270"/>
                  </a:moveTo>
                  <a:cubicBezTo>
                    <a:pt x="398145" y="296228"/>
                    <a:pt x="442913" y="340995"/>
                    <a:pt x="483870" y="382905"/>
                  </a:cubicBezTo>
                  <a:cubicBezTo>
                    <a:pt x="448627" y="420053"/>
                    <a:pt x="405765" y="464820"/>
                    <a:pt x="358140" y="516255"/>
                  </a:cubicBezTo>
                  <a:lnTo>
                    <a:pt x="358140" y="255270"/>
                  </a:lnTo>
                  <a:close/>
                </a:path>
              </a:pathLst>
            </a:custGeom>
            <a:solidFill>
              <a:srgbClr val="D61120"/>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2" name="Foliennummernplatzhalter 1">
            <a:extLst>
              <a:ext uri="{FF2B5EF4-FFF2-40B4-BE49-F238E27FC236}">
                <a16:creationId xmlns:a16="http://schemas.microsoft.com/office/drawing/2014/main" id="{4CFE3F0B-AF98-43FA-A07D-0EE337E2C0AA}"/>
              </a:ext>
            </a:extLst>
          </p:cNvPr>
          <p:cNvSpPr>
            <a:spLocks noGrp="1"/>
          </p:cNvSpPr>
          <p:nvPr>
            <p:ph type="sldNum" sz="quarter" idx="12"/>
          </p:nvPr>
        </p:nvSpPr>
        <p:spPr bwMode="gray"/>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49" name="Titel 4">
            <a:extLst>
              <a:ext uri="{FF2B5EF4-FFF2-40B4-BE49-F238E27FC236}">
                <a16:creationId xmlns:a16="http://schemas.microsoft.com/office/drawing/2014/main" id="{43C3B767-98FD-4921-9B7B-E607FA6766A5}"/>
              </a:ext>
            </a:extLst>
          </p:cNvPr>
          <p:cNvSpPr>
            <a:spLocks noGrp="1"/>
          </p:cNvSpPr>
          <p:nvPr>
            <p:ph type="title" idx="4294967295"/>
          </p:nvPr>
        </p:nvSpPr>
        <p:spPr>
          <a:xfrm>
            <a:off x="447600" y="460375"/>
            <a:ext cx="4924499" cy="436563"/>
          </a:xfrm>
        </p:spPr>
        <p:txBody>
          <a:bodyPr/>
          <a:lstStyle/>
          <a:p>
            <a:r>
              <a:rPr lang="en-GB" sz="3200" dirty="0"/>
              <a:t>OPERATE &amp; analysis</a:t>
            </a:r>
          </a:p>
        </p:txBody>
      </p:sp>
      <p:sp>
        <p:nvSpPr>
          <p:cNvPr id="50" name="Titel 5">
            <a:extLst>
              <a:ext uri="{FF2B5EF4-FFF2-40B4-BE49-F238E27FC236}">
                <a16:creationId xmlns:a16="http://schemas.microsoft.com/office/drawing/2014/main" id="{D3B00EDA-30B9-404F-8E82-6357C67D75C1}"/>
              </a:ext>
            </a:extLst>
          </p:cNvPr>
          <p:cNvSpPr txBox="1">
            <a:spLocks/>
          </p:cNvSpPr>
          <p:nvPr/>
        </p:nvSpPr>
        <p:spPr bwMode="gray">
          <a:xfrm>
            <a:off x="495299" y="1046843"/>
            <a:ext cx="4166507" cy="39156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800" b="1" i="0" u="none" strike="noStrike" kern="1200" cap="none" spc="0" normalizeH="0" baseline="0" noProof="0">
                <a:ln>
                  <a:noFill/>
                </a:ln>
                <a:solidFill>
                  <a:srgbClr val="D61120"/>
                </a:solidFill>
                <a:effectLst/>
                <a:uLnTx/>
                <a:uFillTx/>
                <a:latin typeface="Honeywell Sans Black"/>
                <a:ea typeface="+mn-ea"/>
                <a:cs typeface="+mn-cs"/>
              </a:rPr>
              <a:t>RELIABLE AND SECURE </a:t>
            </a:r>
            <a:br>
              <a:rPr kumimoji="0" lang="en-GB" sz="1800" b="1" i="0" u="none" strike="noStrike" kern="1200" cap="none" spc="0" normalizeH="0" baseline="0" noProof="0">
                <a:ln>
                  <a:noFill/>
                </a:ln>
                <a:solidFill>
                  <a:srgbClr val="D61120"/>
                </a:solidFill>
                <a:effectLst/>
                <a:uLnTx/>
                <a:uFillTx/>
                <a:latin typeface="Honeywell Sans Black"/>
                <a:ea typeface="+mn-ea"/>
                <a:cs typeface="+mn-cs"/>
              </a:rPr>
            </a:br>
            <a:r>
              <a:rPr kumimoji="0" lang="en-GB" sz="1800" b="1" i="0" u="none" strike="noStrike" kern="1200" cap="none" spc="0" normalizeH="0" baseline="0" noProof="0">
                <a:ln>
                  <a:noFill/>
                </a:ln>
                <a:solidFill>
                  <a:srgbClr val="D61120"/>
                </a:solidFill>
                <a:effectLst/>
                <a:uLnTx/>
                <a:uFillTx/>
                <a:latin typeface="Honeywell Sans Black"/>
                <a:ea typeface="+mn-ea"/>
                <a:cs typeface="+mn-cs"/>
              </a:rPr>
              <a:t>OPERATION</a:t>
            </a:r>
          </a:p>
        </p:txBody>
      </p:sp>
      <p:sp>
        <p:nvSpPr>
          <p:cNvPr id="67" name="Inhaltsplatzhalter 4">
            <a:extLst>
              <a:ext uri="{FF2B5EF4-FFF2-40B4-BE49-F238E27FC236}">
                <a16:creationId xmlns:a16="http://schemas.microsoft.com/office/drawing/2014/main" id="{C3D85979-269F-4E99-B85A-883632A78D43}"/>
              </a:ext>
            </a:extLst>
          </p:cNvPr>
          <p:cNvSpPr txBox="1">
            <a:spLocks/>
          </p:cNvSpPr>
          <p:nvPr/>
        </p:nvSpPr>
        <p:spPr bwMode="gray">
          <a:xfrm>
            <a:off x="2680985" y="4574667"/>
            <a:ext cx="2362991" cy="1523130"/>
          </a:xfrm>
          <a:prstGeom prst="rect">
            <a:avLst/>
          </a:prstGeom>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1"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Honeywell Sans"/>
                <a:ea typeface="+mn-ea"/>
                <a:cs typeface="+mn-cs"/>
              </a:rPr>
              <a:t>Intuitive app for commissioning, troubleshooting, readouts and monitoring of the meters</a:t>
            </a:r>
          </a:p>
        </p:txBody>
      </p:sp>
      <p:pic>
        <p:nvPicPr>
          <p:cNvPr id="3" name="Image 4">
            <a:extLst>
              <a:ext uri="{FF2B5EF4-FFF2-40B4-BE49-F238E27FC236}">
                <a16:creationId xmlns:a16="http://schemas.microsoft.com/office/drawing/2014/main" id="{E7701B67-2738-4EB7-85F7-87FDA0EB3DD5}"/>
              </a:ext>
            </a:extLst>
          </p:cNvPr>
          <p:cNvPicPr>
            <a:picLocks noChangeAspect="1"/>
          </p:cNvPicPr>
          <p:nvPr/>
        </p:nvPicPr>
        <p:blipFill>
          <a:blip r:embed="rId5"/>
          <a:stretch>
            <a:fillRect/>
          </a:stretch>
        </p:blipFill>
        <p:spPr>
          <a:xfrm>
            <a:off x="1176338" y="3046413"/>
            <a:ext cx="1165225" cy="2098675"/>
          </a:xfrm>
          <a:prstGeom prst="rect">
            <a:avLst/>
          </a:prstGeom>
        </p:spPr>
      </p:pic>
      <p:pic>
        <p:nvPicPr>
          <p:cNvPr id="5" name="Image 5">
            <a:extLst>
              <a:ext uri="{FF2B5EF4-FFF2-40B4-BE49-F238E27FC236}">
                <a16:creationId xmlns:a16="http://schemas.microsoft.com/office/drawing/2014/main" id="{F0959EAF-780B-457F-B1FD-ABA298ECB3A5}"/>
              </a:ext>
            </a:extLst>
          </p:cNvPr>
          <p:cNvPicPr>
            <a:picLocks noChangeAspect="1"/>
          </p:cNvPicPr>
          <p:nvPr/>
        </p:nvPicPr>
        <p:blipFill>
          <a:blip r:embed="rId6"/>
          <a:stretch>
            <a:fillRect/>
          </a:stretch>
        </p:blipFill>
        <p:spPr>
          <a:xfrm>
            <a:off x="3972674" y="1714500"/>
            <a:ext cx="1160552" cy="2082800"/>
          </a:xfrm>
          <a:prstGeom prst="rect">
            <a:avLst/>
          </a:prstGeom>
        </p:spPr>
      </p:pic>
      <p:pic>
        <p:nvPicPr>
          <p:cNvPr id="6" name="Image 6">
            <a:extLst>
              <a:ext uri="{FF2B5EF4-FFF2-40B4-BE49-F238E27FC236}">
                <a16:creationId xmlns:a16="http://schemas.microsoft.com/office/drawing/2014/main" id="{31966111-69C2-4B1A-A48D-0BD2E8745027}"/>
              </a:ext>
            </a:extLst>
          </p:cNvPr>
          <p:cNvPicPr>
            <a:picLocks noChangeAspect="1"/>
          </p:cNvPicPr>
          <p:nvPr/>
        </p:nvPicPr>
        <p:blipFill>
          <a:blip r:embed="rId7"/>
          <a:stretch>
            <a:fillRect/>
          </a:stretch>
        </p:blipFill>
        <p:spPr>
          <a:xfrm>
            <a:off x="2572055" y="2222500"/>
            <a:ext cx="1167790" cy="2286000"/>
          </a:xfrm>
          <a:prstGeom prst="rect">
            <a:avLst/>
          </a:prstGeom>
        </p:spPr>
      </p:pic>
    </p:spTree>
    <p:custDataLst>
      <p:tags r:id="rId1"/>
    </p:custDataLst>
    <p:extLst>
      <p:ext uri="{BB962C8B-B14F-4D97-AF65-F5344CB8AC3E}">
        <p14:creationId xmlns:p14="http://schemas.microsoft.com/office/powerpoint/2010/main" val="884473015"/>
      </p:ext>
    </p:extLst>
  </p:cSld>
  <p:clrMapOvr>
    <a:masterClrMapping/>
  </p:clrMapOvr>
  <mc:AlternateContent xmlns:mc="http://schemas.openxmlformats.org/markup-compatibility/2006" xmlns:p14="http://schemas.microsoft.com/office/powerpoint/2010/main">
    <mc:Choice Requires="p14">
      <p:transition spd="slow" p14:dur="2000" advTm="14707"/>
    </mc:Choice>
    <mc:Fallback xmlns="">
      <p:transition spd="slow" advTm="14707"/>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9"/>
                                        </p:tgtEl>
                                        <p:attrNameLst>
                                          <p:attrName>style.visibility</p:attrName>
                                        </p:attrNameLst>
                                      </p:cBhvr>
                                      <p:to>
                                        <p:strVal val="visible"/>
                                      </p:to>
                                    </p:set>
                                    <p:animEffect transition="in" filter="fade">
                                      <p:cBhvr>
                                        <p:cTn id="10"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P spid="50"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nummernplatzhalter 1">
            <a:extLst>
              <a:ext uri="{FF2B5EF4-FFF2-40B4-BE49-F238E27FC236}">
                <a16:creationId xmlns:a16="http://schemas.microsoft.com/office/drawing/2014/main" id="{FD42A748-2449-4F34-A307-CB3189B10666}"/>
              </a:ext>
            </a:extLst>
          </p:cNvPr>
          <p:cNvSpPr>
            <a:spLocks noGrp="1"/>
          </p:cNvSpPr>
          <p:nvPr>
            <p:ph type="sldNum" sz="quarter" idx="12"/>
          </p:nvPr>
        </p:nvSpPr>
        <p:spPr bwMode="gray"/>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grpSp>
        <p:nvGrpSpPr>
          <p:cNvPr id="365" name="Gruppieren 364">
            <a:extLst>
              <a:ext uri="{FF2B5EF4-FFF2-40B4-BE49-F238E27FC236}">
                <a16:creationId xmlns:a16="http://schemas.microsoft.com/office/drawing/2014/main" id="{71DB8526-9CA3-49C8-9E49-C27EAFFBE103}"/>
              </a:ext>
            </a:extLst>
          </p:cNvPr>
          <p:cNvGrpSpPr/>
          <p:nvPr/>
        </p:nvGrpSpPr>
        <p:grpSpPr>
          <a:xfrm>
            <a:off x="200321" y="2555861"/>
            <a:ext cx="11439657" cy="1779302"/>
            <a:chOff x="200321" y="1364661"/>
            <a:chExt cx="11439657" cy="1779302"/>
          </a:xfrm>
        </p:grpSpPr>
        <p:sp>
          <p:nvSpPr>
            <p:cNvPr id="366" name="Freeform 21">
              <a:extLst>
                <a:ext uri="{FF2B5EF4-FFF2-40B4-BE49-F238E27FC236}">
                  <a16:creationId xmlns:a16="http://schemas.microsoft.com/office/drawing/2014/main" id="{698FB549-FE7B-470D-BC13-EC6437D6A059}"/>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67" name="Freeform 39">
              <a:extLst>
                <a:ext uri="{FF2B5EF4-FFF2-40B4-BE49-F238E27FC236}">
                  <a16:creationId xmlns:a16="http://schemas.microsoft.com/office/drawing/2014/main" id="{05DC2E2D-44CC-45E4-8ECB-0E6058936BF5}"/>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68" name="Gruppieren 367">
              <a:extLst>
                <a:ext uri="{FF2B5EF4-FFF2-40B4-BE49-F238E27FC236}">
                  <a16:creationId xmlns:a16="http://schemas.microsoft.com/office/drawing/2014/main" id="{1B08AB61-63A4-40A4-ADCC-0A0CE9292673}"/>
                </a:ext>
              </a:extLst>
            </p:cNvPr>
            <p:cNvGrpSpPr/>
            <p:nvPr/>
          </p:nvGrpSpPr>
          <p:grpSpPr bwMode="gray">
            <a:xfrm>
              <a:off x="9002484" y="1364661"/>
              <a:ext cx="1620000" cy="1777616"/>
              <a:chOff x="9336792" y="1097418"/>
              <a:chExt cx="1620000" cy="1777616"/>
            </a:xfrm>
          </p:grpSpPr>
          <p:sp>
            <p:nvSpPr>
              <p:cNvPr id="428" name="Freeform 17">
                <a:extLst>
                  <a:ext uri="{FF2B5EF4-FFF2-40B4-BE49-F238E27FC236}">
                    <a16:creationId xmlns:a16="http://schemas.microsoft.com/office/drawing/2014/main" id="{1164EBE5-087E-428F-BEFE-15AD0E01EF4E}"/>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9" name="Freeform 20">
                <a:extLst>
                  <a:ext uri="{FF2B5EF4-FFF2-40B4-BE49-F238E27FC236}">
                    <a16:creationId xmlns:a16="http://schemas.microsoft.com/office/drawing/2014/main" id="{0A7B6F56-9578-455D-BC7A-2ADB5AFE726A}"/>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30" name="Group 106">
                <a:extLst>
                  <a:ext uri="{FF2B5EF4-FFF2-40B4-BE49-F238E27FC236}">
                    <a16:creationId xmlns:a16="http://schemas.microsoft.com/office/drawing/2014/main" id="{072D3AC6-5F9C-4E1B-B2BF-84628DEF1AAE}"/>
                  </a:ext>
                </a:extLst>
              </p:cNvPr>
              <p:cNvGrpSpPr/>
              <p:nvPr/>
            </p:nvGrpSpPr>
            <p:grpSpPr bwMode="gray">
              <a:xfrm>
                <a:off x="10003308" y="2583611"/>
                <a:ext cx="291423" cy="291423"/>
                <a:chOff x="10003308" y="2552167"/>
                <a:chExt cx="291423" cy="291423"/>
              </a:xfrm>
            </p:grpSpPr>
            <p:sp>
              <p:nvSpPr>
                <p:cNvPr id="436" name="Freihandform: Form 435">
                  <a:extLst>
                    <a:ext uri="{FF2B5EF4-FFF2-40B4-BE49-F238E27FC236}">
                      <a16:creationId xmlns:a16="http://schemas.microsoft.com/office/drawing/2014/main" id="{9BC635F0-2121-4C13-9C1F-78A4B14DE59B}"/>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7" name="Freihandform: Form 436">
                  <a:extLst>
                    <a:ext uri="{FF2B5EF4-FFF2-40B4-BE49-F238E27FC236}">
                      <a16:creationId xmlns:a16="http://schemas.microsoft.com/office/drawing/2014/main" id="{F66401A3-D48B-42DF-A401-137AF2B0FAE2}"/>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8" name="Freihandform: Form 437">
                  <a:extLst>
                    <a:ext uri="{FF2B5EF4-FFF2-40B4-BE49-F238E27FC236}">
                      <a16:creationId xmlns:a16="http://schemas.microsoft.com/office/drawing/2014/main" id="{8896C9FC-7A5D-471A-A39A-1D81540AB9D6}"/>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31" name="Freeform 70">
                <a:extLst>
                  <a:ext uri="{FF2B5EF4-FFF2-40B4-BE49-F238E27FC236}">
                    <a16:creationId xmlns:a16="http://schemas.microsoft.com/office/drawing/2014/main" id="{EFE6A92A-D1A0-45D5-B3E0-7CCC856E59F0}"/>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2" name="Titel 5">
                <a:extLst>
                  <a:ext uri="{FF2B5EF4-FFF2-40B4-BE49-F238E27FC236}">
                    <a16:creationId xmlns:a16="http://schemas.microsoft.com/office/drawing/2014/main" id="{CAAA8A6E-5EB3-4E8E-9381-46047EA4C701}"/>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433" name="Gruppieren 432">
                <a:extLst>
                  <a:ext uri="{FF2B5EF4-FFF2-40B4-BE49-F238E27FC236}">
                    <a16:creationId xmlns:a16="http://schemas.microsoft.com/office/drawing/2014/main" id="{BE8D6A8E-7161-455D-9F1A-BADC24CC4639}"/>
                  </a:ext>
                </a:extLst>
              </p:cNvPr>
              <p:cNvGrpSpPr/>
              <p:nvPr/>
            </p:nvGrpSpPr>
            <p:grpSpPr bwMode="gray">
              <a:xfrm>
                <a:off x="9973738" y="1690219"/>
                <a:ext cx="339640" cy="402536"/>
                <a:chOff x="11427888" y="1412641"/>
                <a:chExt cx="257175" cy="304800"/>
              </a:xfrm>
            </p:grpSpPr>
            <p:sp>
              <p:nvSpPr>
                <p:cNvPr id="434" name="Freihandform: Form 433">
                  <a:extLst>
                    <a:ext uri="{FF2B5EF4-FFF2-40B4-BE49-F238E27FC236}">
                      <a16:creationId xmlns:a16="http://schemas.microsoft.com/office/drawing/2014/main" id="{1FA84935-8E89-499F-AA6B-A133976E71DE}"/>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35" name="Freihandform: Form 434">
                  <a:extLst>
                    <a:ext uri="{FF2B5EF4-FFF2-40B4-BE49-F238E27FC236}">
                      <a16:creationId xmlns:a16="http://schemas.microsoft.com/office/drawing/2014/main" id="{24C299F8-0117-4197-83F3-36E6787BB3B0}"/>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369" name="Gruppieren 368">
              <a:extLst>
                <a:ext uri="{FF2B5EF4-FFF2-40B4-BE49-F238E27FC236}">
                  <a16:creationId xmlns:a16="http://schemas.microsoft.com/office/drawing/2014/main" id="{43286ABA-304E-4304-9F90-49471850A514}"/>
                </a:ext>
              </a:extLst>
            </p:cNvPr>
            <p:cNvGrpSpPr/>
            <p:nvPr/>
          </p:nvGrpSpPr>
          <p:grpSpPr>
            <a:xfrm>
              <a:off x="1960754" y="1366347"/>
              <a:ext cx="1620000" cy="1745468"/>
              <a:chOff x="2307432" y="1366347"/>
              <a:chExt cx="1620000" cy="1745468"/>
            </a:xfrm>
          </p:grpSpPr>
          <p:grpSp>
            <p:nvGrpSpPr>
              <p:cNvPr id="418" name="Gruppieren 417">
                <a:extLst>
                  <a:ext uri="{FF2B5EF4-FFF2-40B4-BE49-F238E27FC236}">
                    <a16:creationId xmlns:a16="http://schemas.microsoft.com/office/drawing/2014/main" id="{F784AA9C-F347-4678-B303-142078DF4A2F}"/>
                  </a:ext>
                </a:extLst>
              </p:cNvPr>
              <p:cNvGrpSpPr/>
              <p:nvPr/>
            </p:nvGrpSpPr>
            <p:grpSpPr bwMode="gray">
              <a:xfrm>
                <a:off x="2573021" y="1660829"/>
                <a:ext cx="1076996" cy="1450986"/>
                <a:chOff x="2906397" y="1348358"/>
                <a:chExt cx="1076996" cy="1450986"/>
              </a:xfrm>
            </p:grpSpPr>
            <p:sp>
              <p:nvSpPr>
                <p:cNvPr id="420" name="Freihandform: Form 419">
                  <a:extLst>
                    <a:ext uri="{FF2B5EF4-FFF2-40B4-BE49-F238E27FC236}">
                      <a16:creationId xmlns:a16="http://schemas.microsoft.com/office/drawing/2014/main" id="{0F90E8D7-5FF5-43A0-8CD6-929816444064}"/>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1" name="Freihandform: Form 420">
                  <a:extLst>
                    <a:ext uri="{FF2B5EF4-FFF2-40B4-BE49-F238E27FC236}">
                      <a16:creationId xmlns:a16="http://schemas.microsoft.com/office/drawing/2014/main" id="{BB545762-2AB0-40ED-9B41-73604653F6E6}"/>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2" name="Freihandform: Form 421">
                  <a:extLst>
                    <a:ext uri="{FF2B5EF4-FFF2-40B4-BE49-F238E27FC236}">
                      <a16:creationId xmlns:a16="http://schemas.microsoft.com/office/drawing/2014/main" id="{5C68000A-127D-47CA-9475-A408A8A5DDE9}"/>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3" name="Freihandform: Form 422">
                  <a:extLst>
                    <a:ext uri="{FF2B5EF4-FFF2-40B4-BE49-F238E27FC236}">
                      <a16:creationId xmlns:a16="http://schemas.microsoft.com/office/drawing/2014/main" id="{3BBE50B8-6BF9-425C-8CC3-9386CA0A03F1}"/>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4" name="Freihandform: Form 423">
                  <a:extLst>
                    <a:ext uri="{FF2B5EF4-FFF2-40B4-BE49-F238E27FC236}">
                      <a16:creationId xmlns:a16="http://schemas.microsoft.com/office/drawing/2014/main" id="{136EBD63-549B-40D9-AB01-8453A92A0F0E}"/>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5" name="Freihandform: Form 424">
                  <a:extLst>
                    <a:ext uri="{FF2B5EF4-FFF2-40B4-BE49-F238E27FC236}">
                      <a16:creationId xmlns:a16="http://schemas.microsoft.com/office/drawing/2014/main" id="{FC6693CF-2E3D-4EBE-ACB1-CD9A7DFE88A6}"/>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6" name="Freihandform: Form 425">
                  <a:extLst>
                    <a:ext uri="{FF2B5EF4-FFF2-40B4-BE49-F238E27FC236}">
                      <a16:creationId xmlns:a16="http://schemas.microsoft.com/office/drawing/2014/main" id="{A91C3645-25F8-4331-AA0B-4550044166D2}"/>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27" name="Freihandform: Form 426">
                  <a:extLst>
                    <a:ext uri="{FF2B5EF4-FFF2-40B4-BE49-F238E27FC236}">
                      <a16:creationId xmlns:a16="http://schemas.microsoft.com/office/drawing/2014/main" id="{5B080ED5-C8A1-49C9-8544-A65BE601C111}"/>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19" name="Titel 5">
                <a:extLst>
                  <a:ext uri="{FF2B5EF4-FFF2-40B4-BE49-F238E27FC236}">
                    <a16:creationId xmlns:a16="http://schemas.microsoft.com/office/drawing/2014/main" id="{07F9C625-862E-4256-B3B4-3666B9D58FBB}"/>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370" name="Gruppieren 369">
              <a:extLst>
                <a:ext uri="{FF2B5EF4-FFF2-40B4-BE49-F238E27FC236}">
                  <a16:creationId xmlns:a16="http://schemas.microsoft.com/office/drawing/2014/main" id="{23A6878D-2885-4669-8F72-14AF7D06AEA6}"/>
                </a:ext>
              </a:extLst>
            </p:cNvPr>
            <p:cNvGrpSpPr/>
            <p:nvPr/>
          </p:nvGrpSpPr>
          <p:grpSpPr>
            <a:xfrm>
              <a:off x="3721187" y="1366347"/>
              <a:ext cx="1620000" cy="1777616"/>
              <a:chOff x="4703434" y="1366347"/>
              <a:chExt cx="1620000" cy="1777616"/>
            </a:xfrm>
          </p:grpSpPr>
          <p:grpSp>
            <p:nvGrpSpPr>
              <p:cNvPr id="404" name="Gruppieren 403">
                <a:extLst>
                  <a:ext uri="{FF2B5EF4-FFF2-40B4-BE49-F238E27FC236}">
                    <a16:creationId xmlns:a16="http://schemas.microsoft.com/office/drawing/2014/main" id="{C3E3CC4F-30D7-4E6E-A3C6-29D22B786BD6}"/>
                  </a:ext>
                </a:extLst>
              </p:cNvPr>
              <p:cNvGrpSpPr/>
              <p:nvPr/>
            </p:nvGrpSpPr>
            <p:grpSpPr>
              <a:xfrm>
                <a:off x="4965221" y="1660829"/>
                <a:ext cx="1076996" cy="1483134"/>
                <a:chOff x="4965221" y="1660829"/>
                <a:chExt cx="1076996" cy="1483134"/>
              </a:xfrm>
            </p:grpSpPr>
            <p:sp>
              <p:nvSpPr>
                <p:cNvPr id="406" name="Freihandform: Form 405">
                  <a:extLst>
                    <a:ext uri="{FF2B5EF4-FFF2-40B4-BE49-F238E27FC236}">
                      <a16:creationId xmlns:a16="http://schemas.microsoft.com/office/drawing/2014/main" id="{1B4CF0D7-6993-4D91-AFBF-90639E34C47A}"/>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7" name="Freihandform: Form 406">
                  <a:extLst>
                    <a:ext uri="{FF2B5EF4-FFF2-40B4-BE49-F238E27FC236}">
                      <a16:creationId xmlns:a16="http://schemas.microsoft.com/office/drawing/2014/main" id="{78F48007-36EB-417F-AB1C-17447CFB57FE}"/>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08" name="Gruppieren 407">
                  <a:extLst>
                    <a:ext uri="{FF2B5EF4-FFF2-40B4-BE49-F238E27FC236}">
                      <a16:creationId xmlns:a16="http://schemas.microsoft.com/office/drawing/2014/main" id="{B0B70A79-4153-4993-9F8C-8349DC7DB7EE}"/>
                    </a:ext>
                  </a:extLst>
                </p:cNvPr>
                <p:cNvGrpSpPr/>
                <p:nvPr/>
              </p:nvGrpSpPr>
              <p:grpSpPr bwMode="gray">
                <a:xfrm>
                  <a:off x="5367763" y="2877882"/>
                  <a:ext cx="266081" cy="266081"/>
                  <a:chOff x="5701139" y="2608953"/>
                  <a:chExt cx="266081" cy="266081"/>
                </a:xfrm>
              </p:grpSpPr>
              <p:sp>
                <p:nvSpPr>
                  <p:cNvPr id="415" name="Freihandform: Form 414">
                    <a:extLst>
                      <a:ext uri="{FF2B5EF4-FFF2-40B4-BE49-F238E27FC236}">
                        <a16:creationId xmlns:a16="http://schemas.microsoft.com/office/drawing/2014/main" id="{C1FF3C18-0596-4C07-8C78-C5C8410991E3}"/>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6" name="Freihandform: Form 415">
                    <a:extLst>
                      <a:ext uri="{FF2B5EF4-FFF2-40B4-BE49-F238E27FC236}">
                        <a16:creationId xmlns:a16="http://schemas.microsoft.com/office/drawing/2014/main" id="{408C9780-F723-426D-9A56-07AE590665E7}"/>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7" name="Freihandform: Form 416">
                    <a:extLst>
                      <a:ext uri="{FF2B5EF4-FFF2-40B4-BE49-F238E27FC236}">
                        <a16:creationId xmlns:a16="http://schemas.microsoft.com/office/drawing/2014/main" id="{3F732657-8F49-4B64-8489-A031EA4E3F3E}"/>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09" name="Freihandform: Form 408">
                  <a:extLst>
                    <a:ext uri="{FF2B5EF4-FFF2-40B4-BE49-F238E27FC236}">
                      <a16:creationId xmlns:a16="http://schemas.microsoft.com/office/drawing/2014/main" id="{B442C2A4-CD86-40FC-8DCD-36C1DF74366B}"/>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0" name="Freihandform: Form 409">
                  <a:extLst>
                    <a:ext uri="{FF2B5EF4-FFF2-40B4-BE49-F238E27FC236}">
                      <a16:creationId xmlns:a16="http://schemas.microsoft.com/office/drawing/2014/main" id="{F0B350CE-2D37-4B2B-BAF3-4A18254ED594}"/>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1" name="Freihandform: Form 410">
                  <a:extLst>
                    <a:ext uri="{FF2B5EF4-FFF2-40B4-BE49-F238E27FC236}">
                      <a16:creationId xmlns:a16="http://schemas.microsoft.com/office/drawing/2014/main" id="{B471C6EE-735E-48F3-A6F7-190744EDB59F}"/>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2" name="Freihandform: Form 411">
                  <a:extLst>
                    <a:ext uri="{FF2B5EF4-FFF2-40B4-BE49-F238E27FC236}">
                      <a16:creationId xmlns:a16="http://schemas.microsoft.com/office/drawing/2014/main" id="{815B1B84-BEB5-404A-9611-EFC2A84A0245}"/>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3" name="Freihandform: Form 412">
                  <a:extLst>
                    <a:ext uri="{FF2B5EF4-FFF2-40B4-BE49-F238E27FC236}">
                      <a16:creationId xmlns:a16="http://schemas.microsoft.com/office/drawing/2014/main" id="{88100748-B2B8-4616-8747-20A523DA37D6}"/>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14" name="Freihandform: Form 413">
                  <a:extLst>
                    <a:ext uri="{FF2B5EF4-FFF2-40B4-BE49-F238E27FC236}">
                      <a16:creationId xmlns:a16="http://schemas.microsoft.com/office/drawing/2014/main" id="{9281B3A2-48E4-4798-B50D-B20D5B5F8705}"/>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05" name="Titel 5">
                <a:extLst>
                  <a:ext uri="{FF2B5EF4-FFF2-40B4-BE49-F238E27FC236}">
                    <a16:creationId xmlns:a16="http://schemas.microsoft.com/office/drawing/2014/main" id="{5D2E1040-81EB-4CC5-A286-6E92E0DAB1D3}"/>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371" name="Gruppieren 370">
              <a:extLst>
                <a:ext uri="{FF2B5EF4-FFF2-40B4-BE49-F238E27FC236}">
                  <a16:creationId xmlns:a16="http://schemas.microsoft.com/office/drawing/2014/main" id="{BF9101CB-A5A3-4CA4-AE17-D2EB192E6184}"/>
                </a:ext>
              </a:extLst>
            </p:cNvPr>
            <p:cNvGrpSpPr/>
            <p:nvPr/>
          </p:nvGrpSpPr>
          <p:grpSpPr>
            <a:xfrm>
              <a:off x="5481620" y="1366347"/>
              <a:ext cx="1620000" cy="1777616"/>
              <a:chOff x="6850348" y="1366347"/>
              <a:chExt cx="1620000" cy="1777616"/>
            </a:xfrm>
          </p:grpSpPr>
          <p:grpSp>
            <p:nvGrpSpPr>
              <p:cNvPr id="394" name="Gruppieren 393">
                <a:extLst>
                  <a:ext uri="{FF2B5EF4-FFF2-40B4-BE49-F238E27FC236}">
                    <a16:creationId xmlns:a16="http://schemas.microsoft.com/office/drawing/2014/main" id="{0A407E46-7B7E-45EA-B833-4A6A5B84B513}"/>
                  </a:ext>
                </a:extLst>
              </p:cNvPr>
              <p:cNvGrpSpPr/>
              <p:nvPr/>
            </p:nvGrpSpPr>
            <p:grpSpPr>
              <a:xfrm>
                <a:off x="6989937" y="1486829"/>
                <a:ext cx="1343078" cy="1657134"/>
                <a:chOff x="6989937" y="1486829"/>
                <a:chExt cx="1343078" cy="1657134"/>
              </a:xfrm>
            </p:grpSpPr>
            <p:sp>
              <p:nvSpPr>
                <p:cNvPr id="396" name="Freihandform: Form 395">
                  <a:extLst>
                    <a:ext uri="{FF2B5EF4-FFF2-40B4-BE49-F238E27FC236}">
                      <a16:creationId xmlns:a16="http://schemas.microsoft.com/office/drawing/2014/main" id="{ED41309C-C41E-4427-B701-80B9E50F0B33}"/>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7" name="Freihandform: Form 396">
                  <a:extLst>
                    <a:ext uri="{FF2B5EF4-FFF2-40B4-BE49-F238E27FC236}">
                      <a16:creationId xmlns:a16="http://schemas.microsoft.com/office/drawing/2014/main" id="{DC97C0FD-61E4-42B2-A7F9-34A8FDD5FC57}"/>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98" name="Gruppieren 397">
                  <a:extLst>
                    <a:ext uri="{FF2B5EF4-FFF2-40B4-BE49-F238E27FC236}">
                      <a16:creationId xmlns:a16="http://schemas.microsoft.com/office/drawing/2014/main" id="{C2886126-6434-451B-AF2E-FBADA599FF22}"/>
                    </a:ext>
                  </a:extLst>
                </p:cNvPr>
                <p:cNvGrpSpPr/>
                <p:nvPr/>
              </p:nvGrpSpPr>
              <p:grpSpPr bwMode="gray">
                <a:xfrm>
                  <a:off x="7509895" y="2852540"/>
                  <a:ext cx="291423" cy="291423"/>
                  <a:chOff x="7843271" y="2552755"/>
                  <a:chExt cx="291423" cy="291423"/>
                </a:xfrm>
              </p:grpSpPr>
              <p:sp>
                <p:nvSpPr>
                  <p:cNvPr id="401" name="Freihandform: Form 400">
                    <a:extLst>
                      <a:ext uri="{FF2B5EF4-FFF2-40B4-BE49-F238E27FC236}">
                        <a16:creationId xmlns:a16="http://schemas.microsoft.com/office/drawing/2014/main" id="{9D8DC6F5-1C07-451A-BC1F-A3C0D093B783}"/>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2" name="Freihandform: Form 401">
                    <a:extLst>
                      <a:ext uri="{FF2B5EF4-FFF2-40B4-BE49-F238E27FC236}">
                        <a16:creationId xmlns:a16="http://schemas.microsoft.com/office/drawing/2014/main" id="{04D6FFEE-5359-4954-8CD3-69B0C8B88BEB}"/>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3" name="Freihandform: Form 402">
                    <a:extLst>
                      <a:ext uri="{FF2B5EF4-FFF2-40B4-BE49-F238E27FC236}">
                        <a16:creationId xmlns:a16="http://schemas.microsoft.com/office/drawing/2014/main" id="{4BCF344F-41E6-4647-B4B8-78C80D7300B8}"/>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99" name="Freihandform: Form 398">
                  <a:extLst>
                    <a:ext uri="{FF2B5EF4-FFF2-40B4-BE49-F238E27FC236}">
                      <a16:creationId xmlns:a16="http://schemas.microsoft.com/office/drawing/2014/main" id="{AF6A5FBF-7E9A-4FED-8C36-ACC7F3021D9F}"/>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00" name="Freihandform: Form 399">
                  <a:extLst>
                    <a:ext uri="{FF2B5EF4-FFF2-40B4-BE49-F238E27FC236}">
                      <a16:creationId xmlns:a16="http://schemas.microsoft.com/office/drawing/2014/main" id="{D5CF9B02-9694-446E-B4D0-B4D6EF72D4BE}"/>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95" name="Titel 5">
                <a:extLst>
                  <a:ext uri="{FF2B5EF4-FFF2-40B4-BE49-F238E27FC236}">
                    <a16:creationId xmlns:a16="http://schemas.microsoft.com/office/drawing/2014/main" id="{1509DD2C-B45C-4D00-BD11-233E6A0A2A89}"/>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372" name="Gruppieren 371">
              <a:extLst>
                <a:ext uri="{FF2B5EF4-FFF2-40B4-BE49-F238E27FC236}">
                  <a16:creationId xmlns:a16="http://schemas.microsoft.com/office/drawing/2014/main" id="{BBAF793B-FCA8-4CC5-B942-70AFAFBD0165}"/>
                </a:ext>
              </a:extLst>
            </p:cNvPr>
            <p:cNvGrpSpPr/>
            <p:nvPr/>
          </p:nvGrpSpPr>
          <p:grpSpPr>
            <a:xfrm>
              <a:off x="7242053" y="1366347"/>
              <a:ext cx="1620000" cy="1775930"/>
              <a:chOff x="8997423" y="1366347"/>
              <a:chExt cx="1620000" cy="1775930"/>
            </a:xfrm>
          </p:grpSpPr>
          <p:sp>
            <p:nvSpPr>
              <p:cNvPr id="383" name="Titel 5">
                <a:extLst>
                  <a:ext uri="{FF2B5EF4-FFF2-40B4-BE49-F238E27FC236}">
                    <a16:creationId xmlns:a16="http://schemas.microsoft.com/office/drawing/2014/main" id="{0ECE7AE5-420B-4B0B-89D9-20FF04E44FEE}"/>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384" name="Gruppieren 383">
                <a:extLst>
                  <a:ext uri="{FF2B5EF4-FFF2-40B4-BE49-F238E27FC236}">
                    <a16:creationId xmlns:a16="http://schemas.microsoft.com/office/drawing/2014/main" id="{E8364946-8558-48A0-90BC-87A7AB89E3AC}"/>
                  </a:ext>
                </a:extLst>
              </p:cNvPr>
              <p:cNvGrpSpPr/>
              <p:nvPr/>
            </p:nvGrpSpPr>
            <p:grpSpPr>
              <a:xfrm>
                <a:off x="9146852" y="1484935"/>
                <a:ext cx="1343078" cy="1657342"/>
                <a:chOff x="9146852" y="1484935"/>
                <a:chExt cx="1343078" cy="1657342"/>
              </a:xfrm>
            </p:grpSpPr>
            <p:sp>
              <p:nvSpPr>
                <p:cNvPr id="385" name="Freeform 17">
                  <a:extLst>
                    <a:ext uri="{FF2B5EF4-FFF2-40B4-BE49-F238E27FC236}">
                      <a16:creationId xmlns:a16="http://schemas.microsoft.com/office/drawing/2014/main" id="{A010C495-A7BE-4818-AB90-74DDE3A119EA}"/>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6" name="Freeform 20">
                  <a:extLst>
                    <a:ext uri="{FF2B5EF4-FFF2-40B4-BE49-F238E27FC236}">
                      <a16:creationId xmlns:a16="http://schemas.microsoft.com/office/drawing/2014/main" id="{BA3BB680-A8DF-4A44-BEFC-947EF06228D3}"/>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7" name="Freeform 70">
                  <a:extLst>
                    <a:ext uri="{FF2B5EF4-FFF2-40B4-BE49-F238E27FC236}">
                      <a16:creationId xmlns:a16="http://schemas.microsoft.com/office/drawing/2014/main" id="{BBE95030-B9D5-4C01-B8FA-83C60A893A75}"/>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8" name="Freihandform: Form 387">
                  <a:extLst>
                    <a:ext uri="{FF2B5EF4-FFF2-40B4-BE49-F238E27FC236}">
                      <a16:creationId xmlns:a16="http://schemas.microsoft.com/office/drawing/2014/main" id="{9A873A4C-0708-46A1-97CE-9BB4810A8BB0}"/>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9" name="Freihandform: Form 388">
                  <a:extLst>
                    <a:ext uri="{FF2B5EF4-FFF2-40B4-BE49-F238E27FC236}">
                      <a16:creationId xmlns:a16="http://schemas.microsoft.com/office/drawing/2014/main" id="{E7E5AA7F-2212-4146-9F62-BD5F10F90857}"/>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390" name="Gruppieren 389">
                  <a:extLst>
                    <a:ext uri="{FF2B5EF4-FFF2-40B4-BE49-F238E27FC236}">
                      <a16:creationId xmlns:a16="http://schemas.microsoft.com/office/drawing/2014/main" id="{FD6A4AEB-E3FE-4605-AA85-A10CC93EE5E2}"/>
                    </a:ext>
                  </a:extLst>
                </p:cNvPr>
                <p:cNvGrpSpPr/>
                <p:nvPr/>
              </p:nvGrpSpPr>
              <p:grpSpPr bwMode="gray">
                <a:xfrm>
                  <a:off x="9669000" y="2850854"/>
                  <a:ext cx="291423" cy="291423"/>
                  <a:chOff x="9669000" y="2850854"/>
                  <a:chExt cx="291423" cy="291423"/>
                </a:xfrm>
              </p:grpSpPr>
              <p:sp>
                <p:nvSpPr>
                  <p:cNvPr id="391" name="Freihandform: Form 390">
                    <a:extLst>
                      <a:ext uri="{FF2B5EF4-FFF2-40B4-BE49-F238E27FC236}">
                        <a16:creationId xmlns:a16="http://schemas.microsoft.com/office/drawing/2014/main" id="{95826BBF-249A-4ADC-96EA-D1E7B8EF1115}"/>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2" name="Freihandform: Form 391">
                    <a:extLst>
                      <a:ext uri="{FF2B5EF4-FFF2-40B4-BE49-F238E27FC236}">
                        <a16:creationId xmlns:a16="http://schemas.microsoft.com/office/drawing/2014/main" id="{D97E04F6-9121-41C3-8C5A-00B1425EDC45}"/>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93" name="Freihandform: Form 392">
                    <a:extLst>
                      <a:ext uri="{FF2B5EF4-FFF2-40B4-BE49-F238E27FC236}">
                        <a16:creationId xmlns:a16="http://schemas.microsoft.com/office/drawing/2014/main" id="{EA61B4B3-C9B6-43F2-BCB0-7B53A256EEA3}"/>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373" name="Gruppieren 372">
              <a:extLst>
                <a:ext uri="{FF2B5EF4-FFF2-40B4-BE49-F238E27FC236}">
                  <a16:creationId xmlns:a16="http://schemas.microsoft.com/office/drawing/2014/main" id="{207A6FB2-DEDF-4085-A92F-2D2C698F9D17}"/>
                </a:ext>
              </a:extLst>
            </p:cNvPr>
            <p:cNvGrpSpPr/>
            <p:nvPr/>
          </p:nvGrpSpPr>
          <p:grpSpPr>
            <a:xfrm>
              <a:off x="200321" y="1364661"/>
              <a:ext cx="1620000" cy="1747154"/>
              <a:chOff x="200321" y="1364661"/>
              <a:chExt cx="1620000" cy="1747154"/>
            </a:xfrm>
          </p:grpSpPr>
          <p:grpSp>
            <p:nvGrpSpPr>
              <p:cNvPr id="374" name="Gruppieren 373">
                <a:extLst>
                  <a:ext uri="{FF2B5EF4-FFF2-40B4-BE49-F238E27FC236}">
                    <a16:creationId xmlns:a16="http://schemas.microsoft.com/office/drawing/2014/main" id="{857FBA82-2C5D-40FD-9AEA-ACE37B4A93E9}"/>
                  </a:ext>
                </a:extLst>
              </p:cNvPr>
              <p:cNvGrpSpPr/>
              <p:nvPr/>
            </p:nvGrpSpPr>
            <p:grpSpPr bwMode="gray">
              <a:xfrm>
                <a:off x="464642" y="1660829"/>
                <a:ext cx="1076996" cy="1450986"/>
                <a:chOff x="798018" y="1348358"/>
                <a:chExt cx="1076996" cy="1450986"/>
              </a:xfrm>
            </p:grpSpPr>
            <p:sp>
              <p:nvSpPr>
                <p:cNvPr id="376" name="Freihandform: Form 375">
                  <a:extLst>
                    <a:ext uri="{FF2B5EF4-FFF2-40B4-BE49-F238E27FC236}">
                      <a16:creationId xmlns:a16="http://schemas.microsoft.com/office/drawing/2014/main" id="{FDAE8A01-79D5-4A08-A8A0-AB4BA00E4FDC}"/>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7" name="Freihandform: Form 376">
                  <a:extLst>
                    <a:ext uri="{FF2B5EF4-FFF2-40B4-BE49-F238E27FC236}">
                      <a16:creationId xmlns:a16="http://schemas.microsoft.com/office/drawing/2014/main" id="{2F01C03D-45EC-4D11-B7E4-458510239294}"/>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8" name="Freihandform: Form 377">
                  <a:extLst>
                    <a:ext uri="{FF2B5EF4-FFF2-40B4-BE49-F238E27FC236}">
                      <a16:creationId xmlns:a16="http://schemas.microsoft.com/office/drawing/2014/main" id="{B65BBCCD-4C14-4C74-B26F-5370EAC1FC83}"/>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79" name="Freihandform: Form 378">
                  <a:extLst>
                    <a:ext uri="{FF2B5EF4-FFF2-40B4-BE49-F238E27FC236}">
                      <a16:creationId xmlns:a16="http://schemas.microsoft.com/office/drawing/2014/main" id="{181E37BB-ACDE-433F-B8EA-3824ED5D17AD}"/>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0" name="Freihandform: Form 379">
                  <a:extLst>
                    <a:ext uri="{FF2B5EF4-FFF2-40B4-BE49-F238E27FC236}">
                      <a16:creationId xmlns:a16="http://schemas.microsoft.com/office/drawing/2014/main" id="{0D8C41C6-0E01-4111-84D1-E50F32C90F97}"/>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1" name="Freihandform: Form 380">
                  <a:extLst>
                    <a:ext uri="{FF2B5EF4-FFF2-40B4-BE49-F238E27FC236}">
                      <a16:creationId xmlns:a16="http://schemas.microsoft.com/office/drawing/2014/main" id="{CFC3B3B9-B692-454B-AD80-21B2F8D0F23E}"/>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382" name="Freihandform: Form 381">
                  <a:extLst>
                    <a:ext uri="{FF2B5EF4-FFF2-40B4-BE49-F238E27FC236}">
                      <a16:creationId xmlns:a16="http://schemas.microsoft.com/office/drawing/2014/main" id="{58E851DE-A3A0-4413-9001-D72DDF728351}"/>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75" name="Titel 5">
                <a:extLst>
                  <a:ext uri="{FF2B5EF4-FFF2-40B4-BE49-F238E27FC236}">
                    <a16:creationId xmlns:a16="http://schemas.microsoft.com/office/drawing/2014/main" id="{28582276-6772-4FD3-BD22-59ED750AC07C}"/>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grpSp>
        <p:nvGrpSpPr>
          <p:cNvPr id="439" name="Gruppieren 438">
            <a:extLst>
              <a:ext uri="{FF2B5EF4-FFF2-40B4-BE49-F238E27FC236}">
                <a16:creationId xmlns:a16="http://schemas.microsoft.com/office/drawing/2014/main" id="{55B6EA58-64AD-4A78-A169-D44D1F84E6B2}"/>
              </a:ext>
            </a:extLst>
          </p:cNvPr>
          <p:cNvGrpSpPr/>
          <p:nvPr/>
        </p:nvGrpSpPr>
        <p:grpSpPr>
          <a:xfrm>
            <a:off x="200321" y="2555861"/>
            <a:ext cx="11439657" cy="1779302"/>
            <a:chOff x="200321" y="1364661"/>
            <a:chExt cx="11439657" cy="1779302"/>
          </a:xfrm>
        </p:grpSpPr>
        <p:sp>
          <p:nvSpPr>
            <p:cNvPr id="440" name="Freeform 21">
              <a:extLst>
                <a:ext uri="{FF2B5EF4-FFF2-40B4-BE49-F238E27FC236}">
                  <a16:creationId xmlns:a16="http://schemas.microsoft.com/office/drawing/2014/main" id="{413D6E87-921D-4A5F-A0E0-B16309583C5D}"/>
                </a:ext>
              </a:extLst>
            </p:cNvPr>
            <p:cNvSpPr/>
            <p:nvPr/>
          </p:nvSpPr>
          <p:spPr bwMode="gray">
            <a:xfrm>
              <a:off x="894716" y="2988492"/>
              <a:ext cx="10693943" cy="50682"/>
            </a:xfrm>
            <a:custGeom>
              <a:avLst/>
              <a:gdLst>
                <a:gd name="connsiteX0" fmla="*/ 28040 w 11265674"/>
                <a:gd name="connsiteY0" fmla="*/ 28040 h 53391"/>
                <a:gd name="connsiteX1" fmla="*/ 11246996 w 11265674"/>
                <a:gd name="connsiteY1" fmla="*/ 28040 h 53391"/>
              </a:gdLst>
              <a:ahLst/>
              <a:cxnLst>
                <a:cxn ang="0">
                  <a:pos x="connsiteX0" y="connsiteY0"/>
                </a:cxn>
                <a:cxn ang="0">
                  <a:pos x="connsiteX1" y="connsiteY1"/>
                </a:cxn>
              </a:cxnLst>
              <a:rect l="l" t="t" r="r" b="b"/>
              <a:pathLst>
                <a:path w="11265674" h="53391">
                  <a:moveTo>
                    <a:pt x="28040" y="28040"/>
                  </a:moveTo>
                  <a:lnTo>
                    <a:pt x="11246996" y="28040"/>
                  </a:lnTo>
                </a:path>
              </a:pathLst>
            </a:custGeom>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41" name="Freeform 39">
              <a:extLst>
                <a:ext uri="{FF2B5EF4-FFF2-40B4-BE49-F238E27FC236}">
                  <a16:creationId xmlns:a16="http://schemas.microsoft.com/office/drawing/2014/main" id="{266C18DC-41F2-44E2-A2E4-FDC0DCBF0A0C}"/>
                </a:ext>
              </a:extLst>
            </p:cNvPr>
            <p:cNvSpPr/>
            <p:nvPr/>
          </p:nvSpPr>
          <p:spPr bwMode="gray">
            <a:xfrm>
              <a:off x="11449920" y="2927043"/>
              <a:ext cx="190058" cy="164717"/>
            </a:xfrm>
            <a:custGeom>
              <a:avLst/>
              <a:gdLst>
                <a:gd name="connsiteX0" fmla="*/ 14020 w 200219"/>
                <a:gd name="connsiteY0" fmla="*/ 170191 h 173523"/>
                <a:gd name="connsiteX1" fmla="*/ 194217 w 200219"/>
                <a:gd name="connsiteY1" fmla="*/ 96777 h 173523"/>
                <a:gd name="connsiteX2" fmla="*/ 14020 w 200219"/>
                <a:gd name="connsiteY2" fmla="*/ 14020 h 173523"/>
              </a:gdLst>
              <a:ahLst/>
              <a:cxnLst>
                <a:cxn ang="0">
                  <a:pos x="connsiteX0" y="connsiteY0"/>
                </a:cxn>
                <a:cxn ang="0">
                  <a:pos x="connsiteX1" y="connsiteY1"/>
                </a:cxn>
                <a:cxn ang="0">
                  <a:pos x="connsiteX2" y="connsiteY2"/>
                </a:cxn>
              </a:cxnLst>
              <a:rect l="l" t="t" r="r" b="b"/>
              <a:pathLst>
                <a:path w="200219" h="173523">
                  <a:moveTo>
                    <a:pt x="14020" y="170191"/>
                  </a:moveTo>
                  <a:lnTo>
                    <a:pt x="194217" y="96777"/>
                  </a:lnTo>
                  <a:lnTo>
                    <a:pt x="14020" y="14020"/>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42" name="Gruppieren 441">
              <a:extLst>
                <a:ext uri="{FF2B5EF4-FFF2-40B4-BE49-F238E27FC236}">
                  <a16:creationId xmlns:a16="http://schemas.microsoft.com/office/drawing/2014/main" id="{B948BF5E-667D-4409-8B39-37D5DA5C6F14}"/>
                </a:ext>
              </a:extLst>
            </p:cNvPr>
            <p:cNvGrpSpPr/>
            <p:nvPr/>
          </p:nvGrpSpPr>
          <p:grpSpPr bwMode="gray">
            <a:xfrm>
              <a:off x="9002484" y="1364661"/>
              <a:ext cx="1620000" cy="1777616"/>
              <a:chOff x="9336792" y="1097418"/>
              <a:chExt cx="1620000" cy="1777616"/>
            </a:xfrm>
          </p:grpSpPr>
          <p:sp>
            <p:nvSpPr>
              <p:cNvPr id="502" name="Freeform 17">
                <a:extLst>
                  <a:ext uri="{FF2B5EF4-FFF2-40B4-BE49-F238E27FC236}">
                    <a16:creationId xmlns:a16="http://schemas.microsoft.com/office/drawing/2014/main" id="{7A260E35-F6E2-42D7-B292-B122DBE8F8CA}"/>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503" name="Freeform 20">
                <a:extLst>
                  <a:ext uri="{FF2B5EF4-FFF2-40B4-BE49-F238E27FC236}">
                    <a16:creationId xmlns:a16="http://schemas.microsoft.com/office/drawing/2014/main" id="{81BF7514-DF28-4D5F-8697-35C65391757F}"/>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504" name="Group 106">
                <a:extLst>
                  <a:ext uri="{FF2B5EF4-FFF2-40B4-BE49-F238E27FC236}">
                    <a16:creationId xmlns:a16="http://schemas.microsoft.com/office/drawing/2014/main" id="{339AE93F-C815-477E-89B9-6EF0BF8E16A1}"/>
                  </a:ext>
                </a:extLst>
              </p:cNvPr>
              <p:cNvGrpSpPr/>
              <p:nvPr/>
            </p:nvGrpSpPr>
            <p:grpSpPr bwMode="gray">
              <a:xfrm>
                <a:off x="10003308" y="2583611"/>
                <a:ext cx="291423" cy="291423"/>
                <a:chOff x="10003308" y="2552167"/>
                <a:chExt cx="291423" cy="291423"/>
              </a:xfrm>
            </p:grpSpPr>
            <p:sp>
              <p:nvSpPr>
                <p:cNvPr id="510" name="Freihandform: Form 509">
                  <a:extLst>
                    <a:ext uri="{FF2B5EF4-FFF2-40B4-BE49-F238E27FC236}">
                      <a16:creationId xmlns:a16="http://schemas.microsoft.com/office/drawing/2014/main" id="{25D91934-A783-49D8-948A-13482D43CDC5}"/>
                    </a:ext>
                  </a:extLst>
                </p:cNvPr>
                <p:cNvSpPr/>
                <p:nvPr/>
              </p:nvSpPr>
              <p:spPr bwMode="gray">
                <a:xfrm>
                  <a:off x="10061002"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511" name="Freihandform: Form 510">
                  <a:extLst>
                    <a:ext uri="{FF2B5EF4-FFF2-40B4-BE49-F238E27FC236}">
                      <a16:creationId xmlns:a16="http://schemas.microsoft.com/office/drawing/2014/main" id="{946365E1-3665-4D22-AC09-DAF38E20E14F}"/>
                    </a:ext>
                  </a:extLst>
                </p:cNvPr>
                <p:cNvSpPr/>
                <p:nvPr/>
              </p:nvSpPr>
              <p:spPr bwMode="gray">
                <a:xfrm>
                  <a:off x="10003308" y="2552167"/>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512" name="Freihandform: Form 511">
                  <a:extLst>
                    <a:ext uri="{FF2B5EF4-FFF2-40B4-BE49-F238E27FC236}">
                      <a16:creationId xmlns:a16="http://schemas.microsoft.com/office/drawing/2014/main" id="{BBC8E9AC-42BA-4A80-B410-9B0596762AE6}"/>
                    </a:ext>
                  </a:extLst>
                </p:cNvPr>
                <p:cNvSpPr/>
                <p:nvPr/>
              </p:nvSpPr>
              <p:spPr bwMode="gray">
                <a:xfrm>
                  <a:off x="10097779" y="2646821"/>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505" name="Freeform 70">
                <a:extLst>
                  <a:ext uri="{FF2B5EF4-FFF2-40B4-BE49-F238E27FC236}">
                    <a16:creationId xmlns:a16="http://schemas.microsoft.com/office/drawing/2014/main" id="{702ABE16-7B77-4B74-8FA0-C1851F88324A}"/>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506" name="Titel 5">
                <a:extLst>
                  <a:ext uri="{FF2B5EF4-FFF2-40B4-BE49-F238E27FC236}">
                    <a16:creationId xmlns:a16="http://schemas.microsoft.com/office/drawing/2014/main" id="{A5B96D81-E774-42B8-8EB1-779D8B9D85BD}"/>
                  </a:ext>
                </a:extLst>
              </p:cNvPr>
              <p:cNvSpPr txBox="1">
                <a:spLocks/>
              </p:cNvSpPr>
              <p:nvPr/>
            </p:nvSpPr>
            <p:spPr bwMode="gray">
              <a:xfrm>
                <a:off x="9336792" y="1097418"/>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CYBERSECURITY</a:t>
                </a:r>
              </a:p>
            </p:txBody>
          </p:sp>
          <p:grpSp>
            <p:nvGrpSpPr>
              <p:cNvPr id="507" name="Gruppieren 506">
                <a:extLst>
                  <a:ext uri="{FF2B5EF4-FFF2-40B4-BE49-F238E27FC236}">
                    <a16:creationId xmlns:a16="http://schemas.microsoft.com/office/drawing/2014/main" id="{F62F845F-8016-427E-9388-D4ED6B070915}"/>
                  </a:ext>
                </a:extLst>
              </p:cNvPr>
              <p:cNvGrpSpPr/>
              <p:nvPr/>
            </p:nvGrpSpPr>
            <p:grpSpPr bwMode="gray">
              <a:xfrm>
                <a:off x="9973738" y="1690219"/>
                <a:ext cx="339640" cy="402536"/>
                <a:chOff x="11427888" y="1412641"/>
                <a:chExt cx="257175" cy="304800"/>
              </a:xfrm>
            </p:grpSpPr>
            <p:sp>
              <p:nvSpPr>
                <p:cNvPr id="508" name="Freihandform: Form 507">
                  <a:extLst>
                    <a:ext uri="{FF2B5EF4-FFF2-40B4-BE49-F238E27FC236}">
                      <a16:creationId xmlns:a16="http://schemas.microsoft.com/office/drawing/2014/main" id="{19DAE332-05CA-4652-AA7F-7A048479E01F}"/>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509" name="Freihandform: Form 508">
                  <a:extLst>
                    <a:ext uri="{FF2B5EF4-FFF2-40B4-BE49-F238E27FC236}">
                      <a16:creationId xmlns:a16="http://schemas.microsoft.com/office/drawing/2014/main" id="{BE3CF65C-8593-48E9-AED7-6C5E602BE0FB}"/>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nvGrpSpPr>
            <p:cNvPr id="443" name="Gruppieren 442">
              <a:extLst>
                <a:ext uri="{FF2B5EF4-FFF2-40B4-BE49-F238E27FC236}">
                  <a16:creationId xmlns:a16="http://schemas.microsoft.com/office/drawing/2014/main" id="{D07AC699-41A8-4E1D-AC31-05550E2DDD03}"/>
                </a:ext>
              </a:extLst>
            </p:cNvPr>
            <p:cNvGrpSpPr/>
            <p:nvPr/>
          </p:nvGrpSpPr>
          <p:grpSpPr>
            <a:xfrm>
              <a:off x="1960754" y="1366347"/>
              <a:ext cx="1620000" cy="1745468"/>
              <a:chOff x="2307432" y="1366347"/>
              <a:chExt cx="1620000" cy="1745468"/>
            </a:xfrm>
          </p:grpSpPr>
          <p:grpSp>
            <p:nvGrpSpPr>
              <p:cNvPr id="492" name="Gruppieren 491">
                <a:extLst>
                  <a:ext uri="{FF2B5EF4-FFF2-40B4-BE49-F238E27FC236}">
                    <a16:creationId xmlns:a16="http://schemas.microsoft.com/office/drawing/2014/main" id="{A4AF6832-376A-4108-965F-0FC173012BB1}"/>
                  </a:ext>
                </a:extLst>
              </p:cNvPr>
              <p:cNvGrpSpPr/>
              <p:nvPr/>
            </p:nvGrpSpPr>
            <p:grpSpPr bwMode="gray">
              <a:xfrm>
                <a:off x="2573021" y="1660829"/>
                <a:ext cx="1076996" cy="1450986"/>
                <a:chOff x="2906397" y="1348358"/>
                <a:chExt cx="1076996" cy="1450986"/>
              </a:xfrm>
            </p:grpSpPr>
            <p:sp>
              <p:nvSpPr>
                <p:cNvPr id="494" name="Freihandform: Form 493">
                  <a:extLst>
                    <a:ext uri="{FF2B5EF4-FFF2-40B4-BE49-F238E27FC236}">
                      <a16:creationId xmlns:a16="http://schemas.microsoft.com/office/drawing/2014/main" id="{EE6086CA-CA77-473C-B003-8C1C27398B16}"/>
                    </a:ext>
                  </a:extLst>
                </p:cNvPr>
                <p:cNvSpPr/>
                <p:nvPr/>
              </p:nvSpPr>
              <p:spPr bwMode="gray">
                <a:xfrm>
                  <a:off x="3058022"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95" name="Freihandform: Form 494">
                  <a:extLst>
                    <a:ext uri="{FF2B5EF4-FFF2-40B4-BE49-F238E27FC236}">
                      <a16:creationId xmlns:a16="http://schemas.microsoft.com/office/drawing/2014/main" id="{C6470D5C-D4DA-4B72-99FF-37F79DD624BA}"/>
                    </a:ext>
                  </a:extLst>
                </p:cNvPr>
                <p:cNvSpPr/>
                <p:nvPr/>
              </p:nvSpPr>
              <p:spPr bwMode="gray">
                <a:xfrm>
                  <a:off x="3188776" y="1623769"/>
                  <a:ext cx="506822" cy="506822"/>
                </a:xfrm>
                <a:custGeom>
                  <a:avLst/>
                  <a:gdLst>
                    <a:gd name="connsiteX0" fmla="*/ 494285 w 533918"/>
                    <a:gd name="connsiteY0" fmla="*/ 510970 h 533918"/>
                    <a:gd name="connsiteX1" fmla="*/ 503629 w 533918"/>
                    <a:gd name="connsiteY1" fmla="*/ 498957 h 533918"/>
                    <a:gd name="connsiteX2" fmla="*/ 504964 w 533918"/>
                    <a:gd name="connsiteY2" fmla="*/ 490949 h 533918"/>
                    <a:gd name="connsiteX3" fmla="*/ 440894 w 533918"/>
                    <a:gd name="connsiteY3" fmla="*/ 417535 h 533918"/>
                    <a:gd name="connsiteX4" fmla="*/ 432885 w 533918"/>
                    <a:gd name="connsiteY4" fmla="*/ 410861 h 533918"/>
                    <a:gd name="connsiteX5" fmla="*/ 355467 w 533918"/>
                    <a:gd name="connsiteY5" fmla="*/ 333443 h 533918"/>
                    <a:gd name="connsiteX6" fmla="*/ 302075 w 533918"/>
                    <a:gd name="connsiteY6" fmla="*/ 278716 h 533918"/>
                    <a:gd name="connsiteX7" fmla="*/ 275379 w 533918"/>
                    <a:gd name="connsiteY7" fmla="*/ 304077 h 533918"/>
                    <a:gd name="connsiteX8" fmla="*/ 346123 w 533918"/>
                    <a:gd name="connsiteY8" fmla="*/ 372152 h 533918"/>
                    <a:gd name="connsiteX9" fmla="*/ 430215 w 533918"/>
                    <a:gd name="connsiteY9" fmla="*/ 465587 h 533918"/>
                    <a:gd name="connsiteX10" fmla="*/ 434220 w 533918"/>
                    <a:gd name="connsiteY10" fmla="*/ 469592 h 533918"/>
                    <a:gd name="connsiteX11" fmla="*/ 494285 w 533918"/>
                    <a:gd name="connsiteY11" fmla="*/ 510970 h 533918"/>
                    <a:gd name="connsiteX12" fmla="*/ 280718 w 533918"/>
                    <a:gd name="connsiteY12" fmla="*/ 215981 h 533918"/>
                    <a:gd name="connsiteX13" fmla="*/ 272710 w 533918"/>
                    <a:gd name="connsiteY13" fmla="*/ 205302 h 533918"/>
                    <a:gd name="connsiteX14" fmla="*/ 105860 w 533918"/>
                    <a:gd name="connsiteY14" fmla="*/ 38453 h 533918"/>
                    <a:gd name="connsiteX15" fmla="*/ 81834 w 533918"/>
                    <a:gd name="connsiteY15" fmla="*/ 38453 h 533918"/>
                    <a:gd name="connsiteX16" fmla="*/ 36451 w 533918"/>
                    <a:gd name="connsiteY16" fmla="*/ 85171 h 533918"/>
                    <a:gd name="connsiteX17" fmla="*/ 36451 w 533918"/>
                    <a:gd name="connsiteY17" fmla="*/ 107862 h 533918"/>
                    <a:gd name="connsiteX18" fmla="*/ 203300 w 533918"/>
                    <a:gd name="connsiteY18" fmla="*/ 274712 h 533918"/>
                    <a:gd name="connsiteX19" fmla="*/ 220652 w 533918"/>
                    <a:gd name="connsiteY19" fmla="*/ 282720 h 533918"/>
                    <a:gd name="connsiteX20" fmla="*/ 228661 w 533918"/>
                    <a:gd name="connsiteY20" fmla="*/ 288060 h 533918"/>
                    <a:gd name="connsiteX21" fmla="*/ 235335 w 533918"/>
                    <a:gd name="connsiteY21" fmla="*/ 301408 h 533918"/>
                    <a:gd name="connsiteX22" fmla="*/ 254022 w 533918"/>
                    <a:gd name="connsiteY22" fmla="*/ 305412 h 533918"/>
                    <a:gd name="connsiteX23" fmla="*/ 300740 w 533918"/>
                    <a:gd name="connsiteY23" fmla="*/ 258694 h 533918"/>
                    <a:gd name="connsiteX24" fmla="*/ 296736 w 533918"/>
                    <a:gd name="connsiteY24" fmla="*/ 236003 h 533918"/>
                    <a:gd name="connsiteX25" fmla="*/ 280718 w 533918"/>
                    <a:gd name="connsiteY25" fmla="*/ 215981 h 533918"/>
                    <a:gd name="connsiteX26" fmla="*/ 97851 w 533918"/>
                    <a:gd name="connsiteY26" fmla="*/ 14426 h 533918"/>
                    <a:gd name="connsiteX27" fmla="*/ 121878 w 533918"/>
                    <a:gd name="connsiteY27" fmla="*/ 34448 h 533918"/>
                    <a:gd name="connsiteX28" fmla="*/ 280718 w 533918"/>
                    <a:gd name="connsiteY28" fmla="*/ 193289 h 533918"/>
                    <a:gd name="connsiteX29" fmla="*/ 294066 w 533918"/>
                    <a:gd name="connsiteY29" fmla="*/ 214646 h 533918"/>
                    <a:gd name="connsiteX30" fmla="*/ 303410 w 533918"/>
                    <a:gd name="connsiteY30" fmla="*/ 222655 h 533918"/>
                    <a:gd name="connsiteX31" fmla="*/ 314088 w 533918"/>
                    <a:gd name="connsiteY31" fmla="*/ 264033 h 533918"/>
                    <a:gd name="connsiteX32" fmla="*/ 311419 w 533918"/>
                    <a:gd name="connsiteY32" fmla="*/ 268038 h 533918"/>
                    <a:gd name="connsiteX33" fmla="*/ 352797 w 533918"/>
                    <a:gd name="connsiteY33" fmla="*/ 308082 h 533918"/>
                    <a:gd name="connsiteX34" fmla="*/ 440894 w 533918"/>
                    <a:gd name="connsiteY34" fmla="*/ 396178 h 533918"/>
                    <a:gd name="connsiteX35" fmla="*/ 448902 w 533918"/>
                    <a:gd name="connsiteY35" fmla="*/ 404187 h 533918"/>
                    <a:gd name="connsiteX36" fmla="*/ 502294 w 533918"/>
                    <a:gd name="connsiteY36" fmla="*/ 458913 h 533918"/>
                    <a:gd name="connsiteX37" fmla="*/ 504964 w 533918"/>
                    <a:gd name="connsiteY37" fmla="*/ 464253 h 533918"/>
                    <a:gd name="connsiteX38" fmla="*/ 524986 w 533918"/>
                    <a:gd name="connsiteY38" fmla="*/ 496288 h 533918"/>
                    <a:gd name="connsiteX39" fmla="*/ 495620 w 533918"/>
                    <a:gd name="connsiteY39" fmla="*/ 528323 h 533918"/>
                    <a:gd name="connsiteX40" fmla="*/ 422207 w 533918"/>
                    <a:gd name="connsiteY40" fmla="*/ 477601 h 533918"/>
                    <a:gd name="connsiteX41" fmla="*/ 420872 w 533918"/>
                    <a:gd name="connsiteY41" fmla="*/ 476266 h 533918"/>
                    <a:gd name="connsiteX42" fmla="*/ 310084 w 533918"/>
                    <a:gd name="connsiteY42" fmla="*/ 354799 h 533918"/>
                    <a:gd name="connsiteX43" fmla="*/ 267370 w 533918"/>
                    <a:gd name="connsiteY43" fmla="*/ 312086 h 533918"/>
                    <a:gd name="connsiteX44" fmla="*/ 260696 w 533918"/>
                    <a:gd name="connsiteY44" fmla="*/ 317425 h 533918"/>
                    <a:gd name="connsiteX45" fmla="*/ 223322 w 533918"/>
                    <a:gd name="connsiteY45" fmla="*/ 308082 h 533918"/>
                    <a:gd name="connsiteX46" fmla="*/ 209974 w 533918"/>
                    <a:gd name="connsiteY46" fmla="*/ 296068 h 533918"/>
                    <a:gd name="connsiteX47" fmla="*/ 193956 w 533918"/>
                    <a:gd name="connsiteY47" fmla="*/ 286725 h 533918"/>
                    <a:gd name="connsiteX48" fmla="*/ 24437 w 533918"/>
                    <a:gd name="connsiteY48" fmla="*/ 117206 h 533918"/>
                    <a:gd name="connsiteX49" fmla="*/ 24437 w 533918"/>
                    <a:gd name="connsiteY49" fmla="*/ 78497 h 533918"/>
                    <a:gd name="connsiteX50" fmla="*/ 73825 w 533918"/>
                    <a:gd name="connsiteY50" fmla="*/ 29109 h 533918"/>
                    <a:gd name="connsiteX51" fmla="*/ 89842 w 533918"/>
                    <a:gd name="connsiteY51" fmla="*/ 17096 h 533918"/>
                    <a:gd name="connsiteX52" fmla="*/ 97851 w 533918"/>
                    <a:gd name="connsiteY52" fmla="*/ 17096 h 5339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533918" h="533918">
                      <a:moveTo>
                        <a:pt x="494285" y="510970"/>
                      </a:moveTo>
                      <a:cubicBezTo>
                        <a:pt x="498290" y="506966"/>
                        <a:pt x="500959" y="502962"/>
                        <a:pt x="503629" y="498957"/>
                      </a:cubicBezTo>
                      <a:cubicBezTo>
                        <a:pt x="504964" y="496288"/>
                        <a:pt x="504964" y="492283"/>
                        <a:pt x="504964" y="490949"/>
                      </a:cubicBezTo>
                      <a:cubicBezTo>
                        <a:pt x="484942" y="465587"/>
                        <a:pt x="474264" y="432217"/>
                        <a:pt x="440894" y="417535"/>
                      </a:cubicBezTo>
                      <a:cubicBezTo>
                        <a:pt x="438224" y="416200"/>
                        <a:pt x="435555" y="413530"/>
                        <a:pt x="432885" y="410861"/>
                      </a:cubicBezTo>
                      <a:cubicBezTo>
                        <a:pt x="407524" y="385500"/>
                        <a:pt x="380828" y="358804"/>
                        <a:pt x="355467" y="333443"/>
                      </a:cubicBezTo>
                      <a:cubicBezTo>
                        <a:pt x="336780" y="314755"/>
                        <a:pt x="319427" y="296068"/>
                        <a:pt x="302075" y="278716"/>
                      </a:cubicBezTo>
                      <a:cubicBezTo>
                        <a:pt x="292731" y="286725"/>
                        <a:pt x="284723" y="294734"/>
                        <a:pt x="275379" y="304077"/>
                      </a:cubicBezTo>
                      <a:cubicBezTo>
                        <a:pt x="299405" y="326769"/>
                        <a:pt x="323432" y="349460"/>
                        <a:pt x="346123" y="372152"/>
                      </a:cubicBezTo>
                      <a:cubicBezTo>
                        <a:pt x="375489" y="402852"/>
                        <a:pt x="408859" y="428213"/>
                        <a:pt x="430215" y="465587"/>
                      </a:cubicBezTo>
                      <a:cubicBezTo>
                        <a:pt x="431550" y="466922"/>
                        <a:pt x="432885" y="468257"/>
                        <a:pt x="434220" y="469592"/>
                      </a:cubicBezTo>
                      <a:cubicBezTo>
                        <a:pt x="452907" y="482940"/>
                        <a:pt x="471594" y="496288"/>
                        <a:pt x="494285" y="510970"/>
                      </a:cubicBezTo>
                      <a:close/>
                      <a:moveTo>
                        <a:pt x="280718" y="215981"/>
                      </a:moveTo>
                      <a:cubicBezTo>
                        <a:pt x="278049" y="213311"/>
                        <a:pt x="276714" y="207972"/>
                        <a:pt x="272710" y="205302"/>
                      </a:cubicBezTo>
                      <a:cubicBezTo>
                        <a:pt x="216648" y="149241"/>
                        <a:pt x="161921" y="93179"/>
                        <a:pt x="105860" y="38453"/>
                      </a:cubicBezTo>
                      <a:cubicBezTo>
                        <a:pt x="95182" y="27774"/>
                        <a:pt x="92512" y="27774"/>
                        <a:pt x="81834" y="38453"/>
                      </a:cubicBezTo>
                      <a:cubicBezTo>
                        <a:pt x="65816" y="54470"/>
                        <a:pt x="51133" y="69153"/>
                        <a:pt x="36451" y="85171"/>
                      </a:cubicBezTo>
                      <a:cubicBezTo>
                        <a:pt x="25772" y="95849"/>
                        <a:pt x="25772" y="98519"/>
                        <a:pt x="36451" y="107862"/>
                      </a:cubicBezTo>
                      <a:cubicBezTo>
                        <a:pt x="91177" y="163924"/>
                        <a:pt x="147239" y="218650"/>
                        <a:pt x="203300" y="274712"/>
                      </a:cubicBezTo>
                      <a:cubicBezTo>
                        <a:pt x="207304" y="278716"/>
                        <a:pt x="215313" y="280051"/>
                        <a:pt x="220652" y="282720"/>
                      </a:cubicBezTo>
                      <a:cubicBezTo>
                        <a:pt x="223322" y="284055"/>
                        <a:pt x="227326" y="285390"/>
                        <a:pt x="228661" y="288060"/>
                      </a:cubicBezTo>
                      <a:cubicBezTo>
                        <a:pt x="231331" y="292064"/>
                        <a:pt x="232666" y="297403"/>
                        <a:pt x="235335" y="301408"/>
                      </a:cubicBezTo>
                      <a:cubicBezTo>
                        <a:pt x="239340" y="313421"/>
                        <a:pt x="244679" y="314755"/>
                        <a:pt x="254022" y="305412"/>
                      </a:cubicBezTo>
                      <a:cubicBezTo>
                        <a:pt x="270040" y="289394"/>
                        <a:pt x="284723" y="273377"/>
                        <a:pt x="300740" y="258694"/>
                      </a:cubicBezTo>
                      <a:cubicBezTo>
                        <a:pt x="312753" y="246681"/>
                        <a:pt x="312753" y="244011"/>
                        <a:pt x="296736" y="236003"/>
                      </a:cubicBezTo>
                      <a:cubicBezTo>
                        <a:pt x="290062" y="231998"/>
                        <a:pt x="274044" y="234668"/>
                        <a:pt x="280718" y="215981"/>
                      </a:cubicBezTo>
                      <a:close/>
                      <a:moveTo>
                        <a:pt x="97851" y="14426"/>
                      </a:moveTo>
                      <a:cubicBezTo>
                        <a:pt x="105860" y="21100"/>
                        <a:pt x="115204" y="26440"/>
                        <a:pt x="121878" y="34448"/>
                      </a:cubicBezTo>
                      <a:cubicBezTo>
                        <a:pt x="175269" y="87840"/>
                        <a:pt x="228661" y="139897"/>
                        <a:pt x="280718" y="193289"/>
                      </a:cubicBezTo>
                      <a:cubicBezTo>
                        <a:pt x="286057" y="198628"/>
                        <a:pt x="288727" y="207972"/>
                        <a:pt x="294066" y="214646"/>
                      </a:cubicBezTo>
                      <a:cubicBezTo>
                        <a:pt x="296736" y="217315"/>
                        <a:pt x="299405" y="221320"/>
                        <a:pt x="303410" y="222655"/>
                      </a:cubicBezTo>
                      <a:cubicBezTo>
                        <a:pt x="327436" y="233333"/>
                        <a:pt x="330106" y="244011"/>
                        <a:pt x="314088" y="264033"/>
                      </a:cubicBezTo>
                      <a:cubicBezTo>
                        <a:pt x="312753" y="265368"/>
                        <a:pt x="312753" y="266703"/>
                        <a:pt x="311419" y="268038"/>
                      </a:cubicBezTo>
                      <a:cubicBezTo>
                        <a:pt x="324766" y="281386"/>
                        <a:pt x="339449" y="294734"/>
                        <a:pt x="352797" y="308082"/>
                      </a:cubicBezTo>
                      <a:cubicBezTo>
                        <a:pt x="382163" y="337447"/>
                        <a:pt x="411528" y="366813"/>
                        <a:pt x="440894" y="396178"/>
                      </a:cubicBezTo>
                      <a:cubicBezTo>
                        <a:pt x="443563" y="398848"/>
                        <a:pt x="446233" y="402852"/>
                        <a:pt x="448902" y="404187"/>
                      </a:cubicBezTo>
                      <a:cubicBezTo>
                        <a:pt x="475598" y="414865"/>
                        <a:pt x="487611" y="437557"/>
                        <a:pt x="502294" y="458913"/>
                      </a:cubicBezTo>
                      <a:cubicBezTo>
                        <a:pt x="503629" y="460248"/>
                        <a:pt x="504964" y="461583"/>
                        <a:pt x="504964" y="464253"/>
                      </a:cubicBezTo>
                      <a:cubicBezTo>
                        <a:pt x="511638" y="474931"/>
                        <a:pt x="518312" y="485609"/>
                        <a:pt x="524986" y="496288"/>
                      </a:cubicBezTo>
                      <a:cubicBezTo>
                        <a:pt x="515642" y="506966"/>
                        <a:pt x="506299" y="516310"/>
                        <a:pt x="495620" y="528323"/>
                      </a:cubicBezTo>
                      <a:cubicBezTo>
                        <a:pt x="470259" y="510970"/>
                        <a:pt x="446233" y="494953"/>
                        <a:pt x="422207" y="477601"/>
                      </a:cubicBezTo>
                      <a:cubicBezTo>
                        <a:pt x="422207" y="477601"/>
                        <a:pt x="420872" y="476266"/>
                        <a:pt x="420872" y="476266"/>
                      </a:cubicBezTo>
                      <a:cubicBezTo>
                        <a:pt x="391506" y="428213"/>
                        <a:pt x="346123" y="394843"/>
                        <a:pt x="310084" y="354799"/>
                      </a:cubicBezTo>
                      <a:cubicBezTo>
                        <a:pt x="296736" y="340117"/>
                        <a:pt x="282053" y="326769"/>
                        <a:pt x="267370" y="312086"/>
                      </a:cubicBezTo>
                      <a:cubicBezTo>
                        <a:pt x="264701" y="313421"/>
                        <a:pt x="263366" y="316090"/>
                        <a:pt x="260696" y="317425"/>
                      </a:cubicBezTo>
                      <a:cubicBezTo>
                        <a:pt x="246014" y="329438"/>
                        <a:pt x="229996" y="325434"/>
                        <a:pt x="223322" y="308082"/>
                      </a:cubicBezTo>
                      <a:cubicBezTo>
                        <a:pt x="220652" y="301408"/>
                        <a:pt x="219318" y="297403"/>
                        <a:pt x="209974" y="296068"/>
                      </a:cubicBezTo>
                      <a:cubicBezTo>
                        <a:pt x="204635" y="294734"/>
                        <a:pt x="199296" y="290729"/>
                        <a:pt x="193956" y="286725"/>
                      </a:cubicBezTo>
                      <a:cubicBezTo>
                        <a:pt x="137895" y="230663"/>
                        <a:pt x="80499" y="173267"/>
                        <a:pt x="24437" y="117206"/>
                      </a:cubicBezTo>
                      <a:cubicBezTo>
                        <a:pt x="11089" y="103858"/>
                        <a:pt x="11089" y="91845"/>
                        <a:pt x="24437" y="78497"/>
                      </a:cubicBezTo>
                      <a:cubicBezTo>
                        <a:pt x="40455" y="62479"/>
                        <a:pt x="57807" y="45127"/>
                        <a:pt x="73825" y="29109"/>
                      </a:cubicBezTo>
                      <a:cubicBezTo>
                        <a:pt x="79164" y="23770"/>
                        <a:pt x="84503" y="21100"/>
                        <a:pt x="89842" y="17096"/>
                      </a:cubicBezTo>
                      <a:lnTo>
                        <a:pt x="97851" y="17096"/>
                      </a:ln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96" name="Freihandform: Form 495">
                  <a:extLst>
                    <a:ext uri="{FF2B5EF4-FFF2-40B4-BE49-F238E27FC236}">
                      <a16:creationId xmlns:a16="http://schemas.microsoft.com/office/drawing/2014/main" id="{6C8F4F34-47F5-4077-B2BB-09046D72557D}"/>
                    </a:ext>
                  </a:extLst>
                </p:cNvPr>
                <p:cNvSpPr/>
                <p:nvPr/>
              </p:nvSpPr>
              <p:spPr bwMode="gray">
                <a:xfrm>
                  <a:off x="3252763" y="1689655"/>
                  <a:ext cx="164717" cy="164717"/>
                </a:xfrm>
                <a:custGeom>
                  <a:avLst/>
                  <a:gdLst>
                    <a:gd name="connsiteX0" fmla="*/ 14426 w 173523"/>
                    <a:gd name="connsiteY0" fmla="*/ 22435 h 173523"/>
                    <a:gd name="connsiteX1" fmla="*/ 22435 w 173523"/>
                    <a:gd name="connsiteY1" fmla="*/ 14426 h 173523"/>
                    <a:gd name="connsiteX2" fmla="*/ 165258 w 173523"/>
                    <a:gd name="connsiteY2" fmla="*/ 154580 h 173523"/>
                    <a:gd name="connsiteX3" fmla="*/ 157250 w 173523"/>
                    <a:gd name="connsiteY3" fmla="*/ 162589 h 173523"/>
                    <a:gd name="connsiteX4" fmla="*/ 14426 w 173523"/>
                    <a:gd name="connsiteY4" fmla="*/ 22435 h 17352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523" h="173523">
                      <a:moveTo>
                        <a:pt x="14426" y="22435"/>
                      </a:moveTo>
                      <a:cubicBezTo>
                        <a:pt x="17096" y="18431"/>
                        <a:pt x="21100" y="15761"/>
                        <a:pt x="22435" y="14426"/>
                      </a:cubicBezTo>
                      <a:cubicBezTo>
                        <a:pt x="82501" y="74492"/>
                        <a:pt x="105193" y="95849"/>
                        <a:pt x="165258" y="154580"/>
                      </a:cubicBezTo>
                      <a:cubicBezTo>
                        <a:pt x="161254" y="158584"/>
                        <a:pt x="158584" y="161254"/>
                        <a:pt x="157250" y="162589"/>
                      </a:cubicBezTo>
                      <a:cubicBezTo>
                        <a:pt x="101188" y="107862"/>
                        <a:pt x="79831" y="87840"/>
                        <a:pt x="14426" y="22435"/>
                      </a:cubicBezTo>
                      <a:close/>
                    </a:path>
                  </a:pathLst>
                </a:custGeom>
                <a:solidFill>
                  <a:schemeClr val="bg1"/>
                </a:solidFill>
                <a:ln w="13726" cap="flat">
                  <a:solidFill>
                    <a:schemeClr val="bg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97" name="Freihandform: Form 496">
                  <a:extLst>
                    <a:ext uri="{FF2B5EF4-FFF2-40B4-BE49-F238E27FC236}">
                      <a16:creationId xmlns:a16="http://schemas.microsoft.com/office/drawing/2014/main" id="{7E716A44-B5A4-4829-AD9E-A0444A6FD86A}"/>
                    </a:ext>
                  </a:extLst>
                </p:cNvPr>
                <p:cNvSpPr/>
                <p:nvPr/>
              </p:nvSpPr>
              <p:spPr bwMode="gray">
                <a:xfrm>
                  <a:off x="2906397"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98" name="Freihandform: Form 497">
                  <a:extLst>
                    <a:ext uri="{FF2B5EF4-FFF2-40B4-BE49-F238E27FC236}">
                      <a16:creationId xmlns:a16="http://schemas.microsoft.com/office/drawing/2014/main" id="{B12C56F8-841D-464F-A542-034EED5B3302}"/>
                    </a:ext>
                  </a:extLst>
                </p:cNvPr>
                <p:cNvSpPr/>
                <p:nvPr/>
              </p:nvSpPr>
              <p:spPr bwMode="gray">
                <a:xfrm>
                  <a:off x="3357016" y="2609923"/>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3" y="182204"/>
                        <a:pt x="182238" y="144830"/>
                        <a:pt x="182238" y="98112"/>
                      </a:cubicBezTo>
                      <a:cubicBezTo>
                        <a:pt x="182238" y="51394"/>
                        <a:pt x="144863"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99" name="Freihandform: Form 498">
                  <a:extLst>
                    <a:ext uri="{FF2B5EF4-FFF2-40B4-BE49-F238E27FC236}">
                      <a16:creationId xmlns:a16="http://schemas.microsoft.com/office/drawing/2014/main" id="{E5567E7A-CA59-4236-8D04-6B733A09C843}"/>
                    </a:ext>
                  </a:extLst>
                </p:cNvPr>
                <p:cNvSpPr/>
                <p:nvPr/>
              </p:nvSpPr>
              <p:spPr bwMode="gray">
                <a:xfrm>
                  <a:off x="3343739"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500" name="Freihandform: Form 499">
                  <a:extLst>
                    <a:ext uri="{FF2B5EF4-FFF2-40B4-BE49-F238E27FC236}">
                      <a16:creationId xmlns:a16="http://schemas.microsoft.com/office/drawing/2014/main" id="{80CA5E51-204F-46BE-B988-0B1339D16466}"/>
                    </a:ext>
                  </a:extLst>
                </p:cNvPr>
                <p:cNvSpPr/>
                <p:nvPr/>
              </p:nvSpPr>
              <p:spPr bwMode="gray">
                <a:xfrm>
                  <a:off x="3393792" y="2649202"/>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501" name="Freihandform: Form 500">
                  <a:extLst>
                    <a:ext uri="{FF2B5EF4-FFF2-40B4-BE49-F238E27FC236}">
                      <a16:creationId xmlns:a16="http://schemas.microsoft.com/office/drawing/2014/main" id="{5F108885-3EB7-4E27-BC2A-7237E1239563}"/>
                    </a:ext>
                  </a:extLst>
                </p:cNvPr>
                <p:cNvSpPr/>
                <p:nvPr/>
              </p:nvSpPr>
              <p:spPr bwMode="gray">
                <a:xfrm>
                  <a:off x="3343109" y="2379320"/>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93" name="Titel 5">
                <a:extLst>
                  <a:ext uri="{FF2B5EF4-FFF2-40B4-BE49-F238E27FC236}">
                    <a16:creationId xmlns:a16="http://schemas.microsoft.com/office/drawing/2014/main" id="{6934A278-7402-49D5-869E-04FAA737721D}"/>
                  </a:ext>
                </a:extLst>
              </p:cNvPr>
              <p:cNvSpPr txBox="1">
                <a:spLocks/>
              </p:cNvSpPr>
              <p:nvPr/>
            </p:nvSpPr>
            <p:spPr bwMode="gray">
              <a:xfrm>
                <a:off x="2307432"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INSTALL</a:t>
                </a:r>
              </a:p>
            </p:txBody>
          </p:sp>
        </p:grpSp>
        <p:grpSp>
          <p:nvGrpSpPr>
            <p:cNvPr id="444" name="Gruppieren 443">
              <a:extLst>
                <a:ext uri="{FF2B5EF4-FFF2-40B4-BE49-F238E27FC236}">
                  <a16:creationId xmlns:a16="http://schemas.microsoft.com/office/drawing/2014/main" id="{27CDF086-A86D-4F79-93C0-41601B464919}"/>
                </a:ext>
              </a:extLst>
            </p:cNvPr>
            <p:cNvGrpSpPr/>
            <p:nvPr/>
          </p:nvGrpSpPr>
          <p:grpSpPr>
            <a:xfrm>
              <a:off x="3721187" y="1366347"/>
              <a:ext cx="1620000" cy="1777616"/>
              <a:chOff x="4703434" y="1366347"/>
              <a:chExt cx="1620000" cy="1777616"/>
            </a:xfrm>
          </p:grpSpPr>
          <p:grpSp>
            <p:nvGrpSpPr>
              <p:cNvPr id="478" name="Gruppieren 477">
                <a:extLst>
                  <a:ext uri="{FF2B5EF4-FFF2-40B4-BE49-F238E27FC236}">
                    <a16:creationId xmlns:a16="http://schemas.microsoft.com/office/drawing/2014/main" id="{C8277479-399C-4921-B2DF-B03972C1B2BF}"/>
                  </a:ext>
                </a:extLst>
              </p:cNvPr>
              <p:cNvGrpSpPr/>
              <p:nvPr/>
            </p:nvGrpSpPr>
            <p:grpSpPr>
              <a:xfrm>
                <a:off x="4965221" y="1660829"/>
                <a:ext cx="1076996" cy="1483134"/>
                <a:chOff x="4965221" y="1660829"/>
                <a:chExt cx="1076996" cy="1483134"/>
              </a:xfrm>
            </p:grpSpPr>
            <p:sp>
              <p:nvSpPr>
                <p:cNvPr id="480" name="Freihandform: Form 479">
                  <a:extLst>
                    <a:ext uri="{FF2B5EF4-FFF2-40B4-BE49-F238E27FC236}">
                      <a16:creationId xmlns:a16="http://schemas.microsoft.com/office/drawing/2014/main" id="{115A2132-8F54-4365-B832-77D4F28F5590}"/>
                    </a:ext>
                  </a:extLst>
                </p:cNvPr>
                <p:cNvSpPr/>
                <p:nvPr/>
              </p:nvSpPr>
              <p:spPr bwMode="gray">
                <a:xfrm>
                  <a:off x="5120647" y="1814988"/>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81" name="Freihandform: Form 480">
                  <a:extLst>
                    <a:ext uri="{FF2B5EF4-FFF2-40B4-BE49-F238E27FC236}">
                      <a16:creationId xmlns:a16="http://schemas.microsoft.com/office/drawing/2014/main" id="{F86EF607-FE1B-4E1C-9473-62B48C79C3CC}"/>
                    </a:ext>
                  </a:extLst>
                </p:cNvPr>
                <p:cNvSpPr/>
                <p:nvPr/>
              </p:nvSpPr>
              <p:spPr bwMode="gray">
                <a:xfrm>
                  <a:off x="4965221" y="1660829"/>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49" y="1082747"/>
                        <a:pt x="62963" y="854461"/>
                        <a:pt x="62963" y="572855"/>
                      </a:cubicBezTo>
                      <a:cubicBezTo>
                        <a:pt x="62963" y="291250"/>
                        <a:pt x="291249"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82" name="Gruppieren 481">
                  <a:extLst>
                    <a:ext uri="{FF2B5EF4-FFF2-40B4-BE49-F238E27FC236}">
                      <a16:creationId xmlns:a16="http://schemas.microsoft.com/office/drawing/2014/main" id="{CBF89EE2-16C3-4580-AB32-4CB499D16641}"/>
                    </a:ext>
                  </a:extLst>
                </p:cNvPr>
                <p:cNvGrpSpPr/>
                <p:nvPr/>
              </p:nvGrpSpPr>
              <p:grpSpPr bwMode="gray">
                <a:xfrm>
                  <a:off x="5367763" y="2877882"/>
                  <a:ext cx="266081" cy="266081"/>
                  <a:chOff x="5701139" y="2608953"/>
                  <a:chExt cx="266081" cy="266081"/>
                </a:xfrm>
              </p:grpSpPr>
              <p:sp>
                <p:nvSpPr>
                  <p:cNvPr id="489" name="Freihandform: Form 488">
                    <a:extLst>
                      <a:ext uri="{FF2B5EF4-FFF2-40B4-BE49-F238E27FC236}">
                        <a16:creationId xmlns:a16="http://schemas.microsoft.com/office/drawing/2014/main" id="{DC141588-FE9A-4B9A-A39E-D690DFF4E321}"/>
                      </a:ext>
                    </a:extLst>
                  </p:cNvPr>
                  <p:cNvSpPr/>
                  <p:nvPr/>
                </p:nvSpPr>
                <p:spPr bwMode="gray">
                  <a:xfrm>
                    <a:off x="5745413" y="2653465"/>
                    <a:ext cx="177387" cy="177387"/>
                  </a:xfrm>
                  <a:custGeom>
                    <a:avLst/>
                    <a:gdLst>
                      <a:gd name="connsiteX0" fmla="*/ 98145 w 186871"/>
                      <a:gd name="connsiteY0" fmla="*/ 182204 h 186871"/>
                      <a:gd name="connsiteX1" fmla="*/ 182238 w 186871"/>
                      <a:gd name="connsiteY1" fmla="*/ 98112 h 186871"/>
                      <a:gd name="connsiteX2" fmla="*/ 98145 w 186871"/>
                      <a:gd name="connsiteY2" fmla="*/ 14020 h 186871"/>
                      <a:gd name="connsiteX3" fmla="*/ 14053 w 186871"/>
                      <a:gd name="connsiteY3" fmla="*/ 98112 h 186871"/>
                      <a:gd name="connsiteX4" fmla="*/ 98145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5" y="182204"/>
                        </a:moveTo>
                        <a:cubicBezTo>
                          <a:pt x="144863" y="182204"/>
                          <a:pt x="182238" y="144830"/>
                          <a:pt x="182238" y="98112"/>
                        </a:cubicBezTo>
                        <a:cubicBezTo>
                          <a:pt x="182238" y="51394"/>
                          <a:pt x="144863" y="14020"/>
                          <a:pt x="98145" y="14020"/>
                        </a:cubicBezTo>
                        <a:cubicBezTo>
                          <a:pt x="51428" y="14020"/>
                          <a:pt x="14053" y="51394"/>
                          <a:pt x="14053" y="98112"/>
                        </a:cubicBezTo>
                        <a:cubicBezTo>
                          <a:pt x="12719" y="144830"/>
                          <a:pt x="51428" y="182204"/>
                          <a:pt x="98145"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90" name="Freihandform: Form 489">
                    <a:extLst>
                      <a:ext uri="{FF2B5EF4-FFF2-40B4-BE49-F238E27FC236}">
                        <a16:creationId xmlns:a16="http://schemas.microsoft.com/office/drawing/2014/main" id="{A38F630B-C8DE-4C5D-B7DB-C21416CEA4F3}"/>
                      </a:ext>
                    </a:extLst>
                  </p:cNvPr>
                  <p:cNvSpPr/>
                  <p:nvPr/>
                </p:nvSpPr>
                <p:spPr bwMode="gray">
                  <a:xfrm>
                    <a:off x="5701139" y="2608953"/>
                    <a:ext cx="266081" cy="266081"/>
                  </a:xfrm>
                  <a:custGeom>
                    <a:avLst/>
                    <a:gdLst>
                      <a:gd name="connsiteX0" fmla="*/ 223262 w 280307"/>
                      <a:gd name="connsiteY0" fmla="*/ 114775 h 280307"/>
                      <a:gd name="connsiteX1" fmla="*/ 174548 w 280307"/>
                      <a:gd name="connsiteY1" fmla="*/ 223262 h 280307"/>
                      <a:gd name="connsiteX2" fmla="*/ 66061 w 280307"/>
                      <a:gd name="connsiteY2" fmla="*/ 174548 h 280307"/>
                      <a:gd name="connsiteX3" fmla="*/ 114775 w 280307"/>
                      <a:gd name="connsiteY3" fmla="*/ 66060 h 280307"/>
                      <a:gd name="connsiteX4" fmla="*/ 223262 w 280307"/>
                      <a:gd name="connsiteY4" fmla="*/ 114775 h 28030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0307" h="280307">
                        <a:moveTo>
                          <a:pt x="223262" y="114775"/>
                        </a:moveTo>
                        <a:cubicBezTo>
                          <a:pt x="239768" y="158185"/>
                          <a:pt x="217958" y="206757"/>
                          <a:pt x="174548" y="223262"/>
                        </a:cubicBezTo>
                        <a:cubicBezTo>
                          <a:pt x="131138" y="239768"/>
                          <a:pt x="82567" y="217958"/>
                          <a:pt x="66061" y="174548"/>
                        </a:cubicBezTo>
                        <a:cubicBezTo>
                          <a:pt x="49555" y="131138"/>
                          <a:pt x="71366" y="82566"/>
                          <a:pt x="114775" y="66060"/>
                        </a:cubicBezTo>
                        <a:cubicBezTo>
                          <a:pt x="158185" y="49555"/>
                          <a:pt x="206757" y="71365"/>
                          <a:pt x="223262" y="114775"/>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91" name="Freihandform: Form 490">
                    <a:extLst>
                      <a:ext uri="{FF2B5EF4-FFF2-40B4-BE49-F238E27FC236}">
                        <a16:creationId xmlns:a16="http://schemas.microsoft.com/office/drawing/2014/main" id="{A882DB21-34FE-4668-A1A9-3E849C7101E3}"/>
                      </a:ext>
                    </a:extLst>
                  </p:cNvPr>
                  <p:cNvSpPr/>
                  <p:nvPr/>
                </p:nvSpPr>
                <p:spPr bwMode="gray">
                  <a:xfrm>
                    <a:off x="5782190" y="2692744"/>
                    <a:ext cx="101365" cy="101365"/>
                  </a:xfrm>
                  <a:custGeom>
                    <a:avLst/>
                    <a:gdLst>
                      <a:gd name="connsiteX0" fmla="*/ 58068 w 106783"/>
                      <a:gd name="connsiteY0" fmla="*/ 102117 h 106783"/>
                      <a:gd name="connsiteX1" fmla="*/ 102117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5" y="102117"/>
                          <a:pt x="102117" y="82095"/>
                          <a:pt x="102117" y="58068"/>
                        </a:cubicBezTo>
                        <a:cubicBezTo>
                          <a:pt x="102117" y="34042"/>
                          <a:pt x="82095"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83" name="Freihandform: Form 482">
                  <a:extLst>
                    <a:ext uri="{FF2B5EF4-FFF2-40B4-BE49-F238E27FC236}">
                      <a16:creationId xmlns:a16="http://schemas.microsoft.com/office/drawing/2014/main" id="{700AEC6A-C70F-47B4-BF6E-6CCC45545FA7}"/>
                    </a:ext>
                  </a:extLst>
                </p:cNvPr>
                <p:cNvSpPr/>
                <p:nvPr/>
              </p:nvSpPr>
              <p:spPr bwMode="gray">
                <a:xfrm>
                  <a:off x="5350951" y="2316443"/>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84" name="Freihandform: Form 483">
                  <a:extLst>
                    <a:ext uri="{FF2B5EF4-FFF2-40B4-BE49-F238E27FC236}">
                      <a16:creationId xmlns:a16="http://schemas.microsoft.com/office/drawing/2014/main" id="{EE422929-80D5-41AF-8F40-DE3D6D793DDC}"/>
                    </a:ext>
                  </a:extLst>
                </p:cNvPr>
                <p:cNvSpPr/>
                <p:nvPr/>
              </p:nvSpPr>
              <p:spPr bwMode="gray">
                <a:xfrm>
                  <a:off x="5355347" y="1958462"/>
                  <a:ext cx="291423" cy="494151"/>
                </a:xfrm>
                <a:custGeom>
                  <a:avLst/>
                  <a:gdLst>
                    <a:gd name="connsiteX0" fmla="*/ 72439 w 307002"/>
                    <a:gd name="connsiteY0" fmla="*/ 24387 h 520570"/>
                    <a:gd name="connsiteX1" fmla="*/ 24387 w 307002"/>
                    <a:gd name="connsiteY1" fmla="*/ 72439 h 520570"/>
                    <a:gd name="connsiteX2" fmla="*/ 24387 w 307002"/>
                    <a:gd name="connsiteY2" fmla="*/ 456861 h 520570"/>
                    <a:gd name="connsiteX3" fmla="*/ 72439 w 307002"/>
                    <a:gd name="connsiteY3" fmla="*/ 504913 h 520570"/>
                    <a:gd name="connsiteX4" fmla="*/ 247298 w 307002"/>
                    <a:gd name="connsiteY4" fmla="*/ 504913 h 520570"/>
                    <a:gd name="connsiteX5" fmla="*/ 295350 w 307002"/>
                    <a:gd name="connsiteY5" fmla="*/ 456861 h 520570"/>
                    <a:gd name="connsiteX6" fmla="*/ 295350 w 307002"/>
                    <a:gd name="connsiteY6" fmla="*/ 72439 h 520570"/>
                    <a:gd name="connsiteX7" fmla="*/ 247298 w 307002"/>
                    <a:gd name="connsiteY7" fmla="*/ 24387 h 520570"/>
                    <a:gd name="connsiteX8" fmla="*/ 72439 w 307002"/>
                    <a:gd name="connsiteY8" fmla="*/ 24387 h 5205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07002" h="520570">
                      <a:moveTo>
                        <a:pt x="72439" y="24387"/>
                      </a:moveTo>
                      <a:cubicBezTo>
                        <a:pt x="72439" y="24387"/>
                        <a:pt x="24387" y="24387"/>
                        <a:pt x="24387" y="72439"/>
                      </a:cubicBezTo>
                      <a:lnTo>
                        <a:pt x="24387" y="456861"/>
                      </a:lnTo>
                      <a:cubicBezTo>
                        <a:pt x="24387" y="456861"/>
                        <a:pt x="24387" y="504913"/>
                        <a:pt x="72439" y="504913"/>
                      </a:cubicBezTo>
                      <a:lnTo>
                        <a:pt x="247298" y="504913"/>
                      </a:lnTo>
                      <a:cubicBezTo>
                        <a:pt x="247298" y="504913"/>
                        <a:pt x="295350" y="504913"/>
                        <a:pt x="295350" y="456861"/>
                      </a:cubicBezTo>
                      <a:lnTo>
                        <a:pt x="295350" y="72439"/>
                      </a:lnTo>
                      <a:cubicBezTo>
                        <a:pt x="295350" y="72439"/>
                        <a:pt x="295350" y="24387"/>
                        <a:pt x="247298" y="24387"/>
                      </a:cubicBezTo>
                      <a:lnTo>
                        <a:pt x="72439" y="24387"/>
                      </a:lnTo>
                      <a:close/>
                    </a:path>
                  </a:pathLst>
                </a:custGeom>
                <a:noFill/>
                <a:ln w="23203"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85" name="Freihandform: Form 484">
                  <a:extLst>
                    <a:ext uri="{FF2B5EF4-FFF2-40B4-BE49-F238E27FC236}">
                      <a16:creationId xmlns:a16="http://schemas.microsoft.com/office/drawing/2014/main" id="{B3012CB2-6C31-4F9A-9987-8E9545ED8B75}"/>
                    </a:ext>
                  </a:extLst>
                </p:cNvPr>
                <p:cNvSpPr/>
                <p:nvPr/>
              </p:nvSpPr>
              <p:spPr bwMode="gray">
                <a:xfrm>
                  <a:off x="5350951" y="2037691"/>
                  <a:ext cx="304093" cy="50682"/>
                </a:xfrm>
                <a:custGeom>
                  <a:avLst/>
                  <a:gdLst>
                    <a:gd name="connsiteX0" fmla="*/ 30353 w 320350"/>
                    <a:gd name="connsiteY0" fmla="*/ 30353 h 53391"/>
                    <a:gd name="connsiteX1" fmla="*/ 301317 w 320350"/>
                    <a:gd name="connsiteY1" fmla="*/ 30353 h 53391"/>
                  </a:gdLst>
                  <a:ahLst/>
                  <a:cxnLst>
                    <a:cxn ang="0">
                      <a:pos x="connsiteX0" y="connsiteY0"/>
                    </a:cxn>
                    <a:cxn ang="0">
                      <a:pos x="connsiteX1" y="connsiteY1"/>
                    </a:cxn>
                  </a:cxnLst>
                  <a:rect l="l" t="t" r="r" b="b"/>
                  <a:pathLst>
                    <a:path w="320350" h="53391">
                      <a:moveTo>
                        <a:pt x="30353" y="30353"/>
                      </a:moveTo>
                      <a:lnTo>
                        <a:pt x="301317" y="30353"/>
                      </a:lnTo>
                    </a:path>
                  </a:pathLst>
                </a:custGeom>
                <a:ln w="28880" cap="flat">
                  <a:solidFill>
                    <a:schemeClr val="bg1"/>
                  </a:solid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86" name="Freihandform: Form 485">
                  <a:extLst>
                    <a:ext uri="{FF2B5EF4-FFF2-40B4-BE49-F238E27FC236}">
                      <a16:creationId xmlns:a16="http://schemas.microsoft.com/office/drawing/2014/main" id="{6125676B-4D33-4C7C-A776-11A6DF7CAF52}"/>
                    </a:ext>
                  </a:extLst>
                </p:cNvPr>
                <p:cNvSpPr/>
                <p:nvPr/>
              </p:nvSpPr>
              <p:spPr bwMode="gray">
                <a:xfrm>
                  <a:off x="5479223" y="2363624"/>
                  <a:ext cx="50682" cy="50682"/>
                </a:xfrm>
                <a:custGeom>
                  <a:avLst/>
                  <a:gdLst>
                    <a:gd name="connsiteX0" fmla="*/ 30038 w 53391"/>
                    <a:gd name="connsiteY0" fmla="*/ 46055 h 53391"/>
                    <a:gd name="connsiteX1" fmla="*/ 46055 w 53391"/>
                    <a:gd name="connsiteY1" fmla="*/ 30037 h 53391"/>
                    <a:gd name="connsiteX2" fmla="*/ 30038 w 53391"/>
                    <a:gd name="connsiteY2" fmla="*/ 14020 h 53391"/>
                    <a:gd name="connsiteX3" fmla="*/ 14020 w 53391"/>
                    <a:gd name="connsiteY3" fmla="*/ 30037 h 53391"/>
                    <a:gd name="connsiteX4" fmla="*/ 30038 w 53391"/>
                    <a:gd name="connsiteY4" fmla="*/ 46055 h 5339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3391" h="53391">
                      <a:moveTo>
                        <a:pt x="30038" y="46055"/>
                      </a:moveTo>
                      <a:cubicBezTo>
                        <a:pt x="39381" y="46055"/>
                        <a:pt x="46055" y="38046"/>
                        <a:pt x="46055" y="30037"/>
                      </a:cubicBezTo>
                      <a:cubicBezTo>
                        <a:pt x="46055" y="20694"/>
                        <a:pt x="38046" y="14020"/>
                        <a:pt x="30038" y="14020"/>
                      </a:cubicBezTo>
                      <a:cubicBezTo>
                        <a:pt x="20694" y="14020"/>
                        <a:pt x="14020" y="22029"/>
                        <a:pt x="14020" y="30037"/>
                      </a:cubicBezTo>
                      <a:cubicBezTo>
                        <a:pt x="14020" y="38046"/>
                        <a:pt x="20694" y="46055"/>
                        <a:pt x="30038" y="4605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87" name="Freihandform: Form 486">
                  <a:extLst>
                    <a:ext uri="{FF2B5EF4-FFF2-40B4-BE49-F238E27FC236}">
                      <a16:creationId xmlns:a16="http://schemas.microsoft.com/office/drawing/2014/main" id="{E0E52275-FB7C-48F2-BCAC-543229A0D94A}"/>
                    </a:ext>
                  </a:extLst>
                </p:cNvPr>
                <p:cNvSpPr/>
                <p:nvPr/>
              </p:nvSpPr>
              <p:spPr bwMode="gray">
                <a:xfrm>
                  <a:off x="5471621" y="2002513"/>
                  <a:ext cx="63353" cy="38012"/>
                </a:xfrm>
                <a:custGeom>
                  <a:avLst/>
                  <a:gdLst>
                    <a:gd name="connsiteX0" fmla="*/ 38046 w 66739"/>
                    <a:gd name="connsiteY0" fmla="*/ 32707 h 40043"/>
                    <a:gd name="connsiteX1" fmla="*/ 24698 w 66739"/>
                    <a:gd name="connsiteY1" fmla="*/ 32707 h 40043"/>
                    <a:gd name="connsiteX2" fmla="*/ 14020 w 66739"/>
                    <a:gd name="connsiteY2" fmla="*/ 23363 h 40043"/>
                    <a:gd name="connsiteX3" fmla="*/ 24698 w 66739"/>
                    <a:gd name="connsiteY3" fmla="*/ 14020 h 40043"/>
                    <a:gd name="connsiteX4" fmla="*/ 51394 w 66739"/>
                    <a:gd name="connsiteY4" fmla="*/ 14020 h 40043"/>
                    <a:gd name="connsiteX5" fmla="*/ 60738 w 66739"/>
                    <a:gd name="connsiteY5" fmla="*/ 23363 h 40043"/>
                    <a:gd name="connsiteX6" fmla="*/ 51394 w 66739"/>
                    <a:gd name="connsiteY6" fmla="*/ 32707 h 40043"/>
                    <a:gd name="connsiteX7" fmla="*/ 50059 w 66739"/>
                    <a:gd name="connsiteY7" fmla="*/ 32707 h 40043"/>
                    <a:gd name="connsiteX8" fmla="*/ 38046 w 66739"/>
                    <a:gd name="connsiteY8" fmla="*/ 32707 h 4004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66739" h="40043">
                      <a:moveTo>
                        <a:pt x="38046" y="32707"/>
                      </a:moveTo>
                      <a:cubicBezTo>
                        <a:pt x="34042" y="32707"/>
                        <a:pt x="28702" y="32707"/>
                        <a:pt x="24698" y="32707"/>
                      </a:cubicBezTo>
                      <a:cubicBezTo>
                        <a:pt x="18024" y="32707"/>
                        <a:pt x="15354" y="30037"/>
                        <a:pt x="14020" y="23363"/>
                      </a:cubicBezTo>
                      <a:cubicBezTo>
                        <a:pt x="14020" y="18024"/>
                        <a:pt x="18024" y="14020"/>
                        <a:pt x="24698" y="14020"/>
                      </a:cubicBezTo>
                      <a:cubicBezTo>
                        <a:pt x="34042" y="14020"/>
                        <a:pt x="43385" y="14020"/>
                        <a:pt x="51394" y="14020"/>
                      </a:cubicBezTo>
                      <a:cubicBezTo>
                        <a:pt x="56733" y="14020"/>
                        <a:pt x="60738" y="16690"/>
                        <a:pt x="60738" y="23363"/>
                      </a:cubicBezTo>
                      <a:cubicBezTo>
                        <a:pt x="60738" y="28703"/>
                        <a:pt x="56733" y="32707"/>
                        <a:pt x="51394" y="32707"/>
                      </a:cubicBezTo>
                      <a:cubicBezTo>
                        <a:pt x="51394" y="32707"/>
                        <a:pt x="50059" y="32707"/>
                        <a:pt x="50059" y="32707"/>
                      </a:cubicBezTo>
                      <a:cubicBezTo>
                        <a:pt x="46055" y="32707"/>
                        <a:pt x="42050" y="32707"/>
                        <a:pt x="38046" y="32707"/>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88" name="Freihandform: Form 487">
                  <a:extLst>
                    <a:ext uri="{FF2B5EF4-FFF2-40B4-BE49-F238E27FC236}">
                      <a16:creationId xmlns:a16="http://schemas.microsoft.com/office/drawing/2014/main" id="{AC66BC58-B082-4AB1-A35D-0A4EB3A43711}"/>
                    </a:ext>
                  </a:extLst>
                </p:cNvPr>
                <p:cNvSpPr/>
                <p:nvPr/>
              </p:nvSpPr>
              <p:spPr bwMode="gray">
                <a:xfrm>
                  <a:off x="5400666" y="2691791"/>
                  <a:ext cx="215399" cy="164717"/>
                </a:xfrm>
                <a:custGeom>
                  <a:avLst/>
                  <a:gdLst>
                    <a:gd name="connsiteX0" fmla="*/ 215574 w 226915"/>
                    <a:gd name="connsiteY0" fmla="*/ 14020 h 173523"/>
                    <a:gd name="connsiteX1" fmla="*/ 14020 w 226915"/>
                    <a:gd name="connsiteY1" fmla="*/ 14020 h 173523"/>
                    <a:gd name="connsiteX2" fmla="*/ 112795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2795"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79" name="Titel 5">
                <a:extLst>
                  <a:ext uri="{FF2B5EF4-FFF2-40B4-BE49-F238E27FC236}">
                    <a16:creationId xmlns:a16="http://schemas.microsoft.com/office/drawing/2014/main" id="{84CF080C-985A-405A-A06D-E2D3E83FD360}"/>
                  </a:ext>
                </a:extLst>
              </p:cNvPr>
              <p:cNvSpPr txBox="1">
                <a:spLocks/>
              </p:cNvSpPr>
              <p:nvPr/>
            </p:nvSpPr>
            <p:spPr bwMode="gray">
              <a:xfrm>
                <a:off x="4703434"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COMMISSION</a:t>
                </a:r>
              </a:p>
            </p:txBody>
          </p:sp>
        </p:grpSp>
        <p:grpSp>
          <p:nvGrpSpPr>
            <p:cNvPr id="445" name="Gruppieren 444">
              <a:extLst>
                <a:ext uri="{FF2B5EF4-FFF2-40B4-BE49-F238E27FC236}">
                  <a16:creationId xmlns:a16="http://schemas.microsoft.com/office/drawing/2014/main" id="{D5442217-48C8-44AB-AFE0-98B39812FFCA}"/>
                </a:ext>
              </a:extLst>
            </p:cNvPr>
            <p:cNvGrpSpPr/>
            <p:nvPr/>
          </p:nvGrpSpPr>
          <p:grpSpPr>
            <a:xfrm>
              <a:off x="5481620" y="1366347"/>
              <a:ext cx="1620000" cy="1777616"/>
              <a:chOff x="6850348" y="1366347"/>
              <a:chExt cx="1620000" cy="1777616"/>
            </a:xfrm>
          </p:grpSpPr>
          <p:grpSp>
            <p:nvGrpSpPr>
              <p:cNvPr id="468" name="Gruppieren 467">
                <a:extLst>
                  <a:ext uri="{FF2B5EF4-FFF2-40B4-BE49-F238E27FC236}">
                    <a16:creationId xmlns:a16="http://schemas.microsoft.com/office/drawing/2014/main" id="{32490FAD-9DC2-451C-BE29-2D7BD9DC6551}"/>
                  </a:ext>
                </a:extLst>
              </p:cNvPr>
              <p:cNvGrpSpPr/>
              <p:nvPr/>
            </p:nvGrpSpPr>
            <p:grpSpPr>
              <a:xfrm>
                <a:off x="6989937" y="1486829"/>
                <a:ext cx="1343078" cy="1657134"/>
                <a:chOff x="6989937" y="1486829"/>
                <a:chExt cx="1343078" cy="1657134"/>
              </a:xfrm>
            </p:grpSpPr>
            <p:sp>
              <p:nvSpPr>
                <p:cNvPr id="470" name="Freihandform: Form 469">
                  <a:extLst>
                    <a:ext uri="{FF2B5EF4-FFF2-40B4-BE49-F238E27FC236}">
                      <a16:creationId xmlns:a16="http://schemas.microsoft.com/office/drawing/2014/main" id="{B890B74D-F274-4AE2-BEB9-6632C63E8CEF}"/>
                    </a:ext>
                  </a:extLst>
                </p:cNvPr>
                <p:cNvSpPr/>
                <p:nvPr/>
              </p:nvSpPr>
              <p:spPr bwMode="gray">
                <a:xfrm>
                  <a:off x="6989937" y="1486829"/>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71" name="Freihandform: Form 470">
                  <a:extLst>
                    <a:ext uri="{FF2B5EF4-FFF2-40B4-BE49-F238E27FC236}">
                      <a16:creationId xmlns:a16="http://schemas.microsoft.com/office/drawing/2014/main" id="{CE0ADC2B-2FC2-4865-A941-2C664966CB30}"/>
                    </a:ext>
                  </a:extLst>
                </p:cNvPr>
                <p:cNvSpPr/>
                <p:nvPr/>
              </p:nvSpPr>
              <p:spPr bwMode="gray">
                <a:xfrm>
                  <a:off x="7264504" y="1771446"/>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4217"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72" name="Gruppieren 471">
                  <a:extLst>
                    <a:ext uri="{FF2B5EF4-FFF2-40B4-BE49-F238E27FC236}">
                      <a16:creationId xmlns:a16="http://schemas.microsoft.com/office/drawing/2014/main" id="{365B8981-A4EC-4164-8AFA-EF946216D610}"/>
                    </a:ext>
                  </a:extLst>
                </p:cNvPr>
                <p:cNvGrpSpPr/>
                <p:nvPr/>
              </p:nvGrpSpPr>
              <p:grpSpPr bwMode="gray">
                <a:xfrm>
                  <a:off x="7509895" y="2852540"/>
                  <a:ext cx="291423" cy="291423"/>
                  <a:chOff x="7843271" y="2552755"/>
                  <a:chExt cx="291423" cy="291423"/>
                </a:xfrm>
              </p:grpSpPr>
              <p:sp>
                <p:nvSpPr>
                  <p:cNvPr id="475" name="Freihandform: Form 474">
                    <a:extLst>
                      <a:ext uri="{FF2B5EF4-FFF2-40B4-BE49-F238E27FC236}">
                        <a16:creationId xmlns:a16="http://schemas.microsoft.com/office/drawing/2014/main" id="{0672FEC0-9582-4BEE-82F7-069E649427E3}"/>
                      </a:ext>
                    </a:extLst>
                  </p:cNvPr>
                  <p:cNvSpPr/>
                  <p:nvPr/>
                </p:nvSpPr>
                <p:spPr bwMode="gray">
                  <a:xfrm>
                    <a:off x="7900706" y="2609923"/>
                    <a:ext cx="177387" cy="177387"/>
                  </a:xfrm>
                  <a:custGeom>
                    <a:avLst/>
                    <a:gdLst>
                      <a:gd name="connsiteX0" fmla="*/ 98113 w 186871"/>
                      <a:gd name="connsiteY0" fmla="*/ 182204 h 186871"/>
                      <a:gd name="connsiteX1" fmla="*/ 182205 w 186871"/>
                      <a:gd name="connsiteY1" fmla="*/ 98112 h 186871"/>
                      <a:gd name="connsiteX2" fmla="*/ 98113 w 186871"/>
                      <a:gd name="connsiteY2" fmla="*/ 14020 h 186871"/>
                      <a:gd name="connsiteX3" fmla="*/ 14020 w 186871"/>
                      <a:gd name="connsiteY3" fmla="*/ 98112 h 186871"/>
                      <a:gd name="connsiteX4" fmla="*/ 98113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3" y="182204"/>
                        </a:moveTo>
                        <a:cubicBezTo>
                          <a:pt x="144831" y="182204"/>
                          <a:pt x="182205" y="144830"/>
                          <a:pt x="182205" y="98112"/>
                        </a:cubicBezTo>
                        <a:cubicBezTo>
                          <a:pt x="182205" y="51394"/>
                          <a:pt x="144831" y="14020"/>
                          <a:pt x="98113" y="14020"/>
                        </a:cubicBezTo>
                        <a:cubicBezTo>
                          <a:pt x="51395" y="14020"/>
                          <a:pt x="14020" y="51394"/>
                          <a:pt x="14020" y="98112"/>
                        </a:cubicBezTo>
                        <a:cubicBezTo>
                          <a:pt x="14020" y="144830"/>
                          <a:pt x="51395" y="182204"/>
                          <a:pt x="98113"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76" name="Freihandform: Form 475">
                    <a:extLst>
                      <a:ext uri="{FF2B5EF4-FFF2-40B4-BE49-F238E27FC236}">
                        <a16:creationId xmlns:a16="http://schemas.microsoft.com/office/drawing/2014/main" id="{366205FE-CE5D-434F-8E3D-3EBBA7CB7552}"/>
                      </a:ext>
                    </a:extLst>
                  </p:cNvPr>
                  <p:cNvSpPr/>
                  <p:nvPr/>
                </p:nvSpPr>
                <p:spPr bwMode="gray">
                  <a:xfrm>
                    <a:off x="7843271" y="2552755"/>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77" name="Freihandform: Form 476">
                    <a:extLst>
                      <a:ext uri="{FF2B5EF4-FFF2-40B4-BE49-F238E27FC236}">
                        <a16:creationId xmlns:a16="http://schemas.microsoft.com/office/drawing/2014/main" id="{F9F832CB-9D46-43C4-8324-AFB5ED91D86D}"/>
                      </a:ext>
                    </a:extLst>
                  </p:cNvPr>
                  <p:cNvSpPr/>
                  <p:nvPr/>
                </p:nvSpPr>
                <p:spPr bwMode="gray">
                  <a:xfrm>
                    <a:off x="7938717" y="2649202"/>
                    <a:ext cx="101365" cy="101365"/>
                  </a:xfrm>
                  <a:custGeom>
                    <a:avLst/>
                    <a:gdLst>
                      <a:gd name="connsiteX0" fmla="*/ 58069 w 106783"/>
                      <a:gd name="connsiteY0" fmla="*/ 102117 h 106783"/>
                      <a:gd name="connsiteX1" fmla="*/ 102117 w 106783"/>
                      <a:gd name="connsiteY1" fmla="*/ 58068 h 106783"/>
                      <a:gd name="connsiteX2" fmla="*/ 58069 w 106783"/>
                      <a:gd name="connsiteY2" fmla="*/ 14020 h 106783"/>
                      <a:gd name="connsiteX3" fmla="*/ 14020 w 106783"/>
                      <a:gd name="connsiteY3" fmla="*/ 58068 h 106783"/>
                      <a:gd name="connsiteX4" fmla="*/ 58069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9" y="102117"/>
                        </a:moveTo>
                        <a:cubicBezTo>
                          <a:pt x="82095" y="102117"/>
                          <a:pt x="102117" y="82095"/>
                          <a:pt x="102117" y="58068"/>
                        </a:cubicBezTo>
                        <a:cubicBezTo>
                          <a:pt x="102117" y="34042"/>
                          <a:pt x="82095" y="14020"/>
                          <a:pt x="58069" y="14020"/>
                        </a:cubicBezTo>
                        <a:cubicBezTo>
                          <a:pt x="34042" y="14020"/>
                          <a:pt x="14020" y="34042"/>
                          <a:pt x="14020" y="58068"/>
                        </a:cubicBezTo>
                        <a:cubicBezTo>
                          <a:pt x="14020" y="82095"/>
                          <a:pt x="34042" y="102117"/>
                          <a:pt x="58069"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73" name="Freihandform: Form 472">
                  <a:extLst>
                    <a:ext uri="{FF2B5EF4-FFF2-40B4-BE49-F238E27FC236}">
                      <a16:creationId xmlns:a16="http://schemas.microsoft.com/office/drawing/2014/main" id="{C4DD3E00-2032-4739-BF59-D45C7BDBD682}"/>
                    </a:ext>
                  </a:extLst>
                </p:cNvPr>
                <p:cNvSpPr/>
                <p:nvPr/>
              </p:nvSpPr>
              <p:spPr bwMode="gray">
                <a:xfrm>
                  <a:off x="7422890" y="2012191"/>
                  <a:ext cx="456139" cy="291423"/>
                </a:xfrm>
                <a:custGeom>
                  <a:avLst/>
                  <a:gdLst>
                    <a:gd name="connsiteX0" fmla="*/ 326357 w 480526"/>
                    <a:gd name="connsiteY0" fmla="*/ 158173 h 307002"/>
                    <a:gd name="connsiteX1" fmla="*/ 323688 w 480526"/>
                    <a:gd name="connsiteY1" fmla="*/ 136817 h 307002"/>
                    <a:gd name="connsiteX2" fmla="*/ 298326 w 480526"/>
                    <a:gd name="connsiteY2" fmla="*/ 148830 h 307002"/>
                    <a:gd name="connsiteX3" fmla="*/ 264957 w 480526"/>
                    <a:gd name="connsiteY3" fmla="*/ 115460 h 307002"/>
                    <a:gd name="connsiteX4" fmla="*/ 283644 w 480526"/>
                    <a:gd name="connsiteY4" fmla="*/ 84760 h 307002"/>
                    <a:gd name="connsiteX5" fmla="*/ 243600 w 480526"/>
                    <a:gd name="connsiteY5" fmla="*/ 74081 h 307002"/>
                    <a:gd name="connsiteX6" fmla="*/ 160843 w 480526"/>
                    <a:gd name="connsiteY6" fmla="*/ 156839 h 307002"/>
                    <a:gd name="connsiteX7" fmla="*/ 243600 w 480526"/>
                    <a:gd name="connsiteY7" fmla="*/ 239596 h 307002"/>
                    <a:gd name="connsiteX8" fmla="*/ 326357 w 480526"/>
                    <a:gd name="connsiteY8" fmla="*/ 158173 h 307002"/>
                    <a:gd name="connsiteX9" fmla="*/ 435810 w 480526"/>
                    <a:gd name="connsiteY9" fmla="*/ 159508 h 307002"/>
                    <a:gd name="connsiteX10" fmla="*/ 244935 w 480526"/>
                    <a:gd name="connsiteY10" fmla="*/ 271631 h 307002"/>
                    <a:gd name="connsiteX11" fmla="*/ 52724 w 480526"/>
                    <a:gd name="connsiteY11" fmla="*/ 158173 h 307002"/>
                    <a:gd name="connsiteX12" fmla="*/ 243600 w 480526"/>
                    <a:gd name="connsiteY12" fmla="*/ 46050 h 307002"/>
                    <a:gd name="connsiteX13" fmla="*/ 435810 w 480526"/>
                    <a:gd name="connsiteY13" fmla="*/ 159508 h 307002"/>
                    <a:gd name="connsiteX14" fmla="*/ 475854 w 480526"/>
                    <a:gd name="connsiteY14" fmla="*/ 160843 h 307002"/>
                    <a:gd name="connsiteX15" fmla="*/ 243600 w 480526"/>
                    <a:gd name="connsiteY15" fmla="*/ 10011 h 307002"/>
                    <a:gd name="connsiteX16" fmla="*/ 12680 w 480526"/>
                    <a:gd name="connsiteY16" fmla="*/ 158173 h 307002"/>
                    <a:gd name="connsiteX17" fmla="*/ 11345 w 480526"/>
                    <a:gd name="connsiteY17" fmla="*/ 159508 h 307002"/>
                    <a:gd name="connsiteX18" fmla="*/ 11345 w 480526"/>
                    <a:gd name="connsiteY18" fmla="*/ 159508 h 307002"/>
                    <a:gd name="connsiteX19" fmla="*/ 10011 w 480526"/>
                    <a:gd name="connsiteY19" fmla="*/ 160843 h 307002"/>
                    <a:gd name="connsiteX20" fmla="*/ 12680 w 480526"/>
                    <a:gd name="connsiteY20" fmla="*/ 163512 h 307002"/>
                    <a:gd name="connsiteX21" fmla="*/ 242265 w 480526"/>
                    <a:gd name="connsiteY21" fmla="*/ 309005 h 307002"/>
                    <a:gd name="connsiteX22" fmla="*/ 475854 w 480526"/>
                    <a:gd name="connsiteY22" fmla="*/ 160843 h 307002"/>
                    <a:gd name="connsiteX23" fmla="*/ 475854 w 480526"/>
                    <a:gd name="connsiteY23" fmla="*/ 160843 h 307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480526" h="307002">
                      <a:moveTo>
                        <a:pt x="326357" y="158173"/>
                      </a:moveTo>
                      <a:cubicBezTo>
                        <a:pt x="326357" y="151499"/>
                        <a:pt x="325022" y="143491"/>
                        <a:pt x="323688" y="136817"/>
                      </a:cubicBezTo>
                      <a:cubicBezTo>
                        <a:pt x="317014" y="143491"/>
                        <a:pt x="309005" y="148830"/>
                        <a:pt x="298326" y="148830"/>
                      </a:cubicBezTo>
                      <a:cubicBezTo>
                        <a:pt x="279639" y="148830"/>
                        <a:pt x="264957" y="134147"/>
                        <a:pt x="264957" y="115460"/>
                      </a:cubicBezTo>
                      <a:cubicBezTo>
                        <a:pt x="264957" y="102112"/>
                        <a:pt x="272965" y="91434"/>
                        <a:pt x="283644" y="84760"/>
                      </a:cubicBezTo>
                      <a:cubicBezTo>
                        <a:pt x="271631" y="78086"/>
                        <a:pt x="258283" y="74081"/>
                        <a:pt x="243600" y="74081"/>
                      </a:cubicBezTo>
                      <a:cubicBezTo>
                        <a:pt x="198217" y="74081"/>
                        <a:pt x="160843" y="111455"/>
                        <a:pt x="160843" y="156839"/>
                      </a:cubicBezTo>
                      <a:cubicBezTo>
                        <a:pt x="160843" y="202222"/>
                        <a:pt x="198217" y="239596"/>
                        <a:pt x="243600" y="239596"/>
                      </a:cubicBezTo>
                      <a:cubicBezTo>
                        <a:pt x="288983" y="239596"/>
                        <a:pt x="326357" y="204891"/>
                        <a:pt x="326357" y="158173"/>
                      </a:cubicBezTo>
                      <a:moveTo>
                        <a:pt x="435810" y="159508"/>
                      </a:moveTo>
                      <a:cubicBezTo>
                        <a:pt x="401106" y="226248"/>
                        <a:pt x="329027" y="271631"/>
                        <a:pt x="244935" y="271631"/>
                      </a:cubicBezTo>
                      <a:cubicBezTo>
                        <a:pt x="160843" y="271631"/>
                        <a:pt x="87429" y="224913"/>
                        <a:pt x="52724" y="158173"/>
                      </a:cubicBezTo>
                      <a:cubicBezTo>
                        <a:pt x="87429" y="91434"/>
                        <a:pt x="159507" y="46050"/>
                        <a:pt x="243600" y="46050"/>
                      </a:cubicBezTo>
                      <a:cubicBezTo>
                        <a:pt x="327692" y="46050"/>
                        <a:pt x="401106" y="92768"/>
                        <a:pt x="435810" y="159508"/>
                      </a:cubicBezTo>
                      <a:moveTo>
                        <a:pt x="475854" y="160843"/>
                      </a:moveTo>
                      <a:cubicBezTo>
                        <a:pt x="445154" y="75416"/>
                        <a:pt x="351718" y="10011"/>
                        <a:pt x="243600" y="10011"/>
                      </a:cubicBezTo>
                      <a:cubicBezTo>
                        <a:pt x="135481" y="10011"/>
                        <a:pt x="44715" y="71412"/>
                        <a:pt x="12680" y="158173"/>
                      </a:cubicBezTo>
                      <a:lnTo>
                        <a:pt x="11345" y="159508"/>
                      </a:lnTo>
                      <a:cubicBezTo>
                        <a:pt x="11345" y="159508"/>
                        <a:pt x="11345" y="159508"/>
                        <a:pt x="11345" y="159508"/>
                      </a:cubicBezTo>
                      <a:cubicBezTo>
                        <a:pt x="11345" y="159508"/>
                        <a:pt x="11345" y="160843"/>
                        <a:pt x="10011" y="160843"/>
                      </a:cubicBezTo>
                      <a:lnTo>
                        <a:pt x="12680" y="163512"/>
                      </a:lnTo>
                      <a:cubicBezTo>
                        <a:pt x="44715" y="247605"/>
                        <a:pt x="135481" y="309005"/>
                        <a:pt x="242265" y="309005"/>
                      </a:cubicBezTo>
                      <a:cubicBezTo>
                        <a:pt x="353053" y="309005"/>
                        <a:pt x="445154" y="246270"/>
                        <a:pt x="475854" y="160843"/>
                      </a:cubicBezTo>
                      <a:lnTo>
                        <a:pt x="475854" y="160843"/>
                      </a:lnTo>
                      <a:close/>
                    </a:path>
                  </a:pathLst>
                </a:custGeom>
                <a:solidFill>
                  <a:schemeClr val="bg1"/>
                </a:solidFill>
                <a:ln w="9525"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74" name="Freihandform: Form 473">
                  <a:extLst>
                    <a:ext uri="{FF2B5EF4-FFF2-40B4-BE49-F238E27FC236}">
                      <a16:creationId xmlns:a16="http://schemas.microsoft.com/office/drawing/2014/main" id="{58BC3162-1856-4605-82E0-8D46E35B8110}"/>
                    </a:ext>
                  </a:extLst>
                </p:cNvPr>
                <p:cNvSpPr/>
                <p:nvPr/>
              </p:nvSpPr>
              <p:spPr bwMode="gray">
                <a:xfrm>
                  <a:off x="7552125" y="2648249"/>
                  <a:ext cx="215399" cy="164717"/>
                </a:xfrm>
                <a:custGeom>
                  <a:avLst/>
                  <a:gdLst>
                    <a:gd name="connsiteX0" fmla="*/ 215574 w 226915"/>
                    <a:gd name="connsiteY0" fmla="*/ 14020 h 173523"/>
                    <a:gd name="connsiteX1" fmla="*/ 14020 w 226915"/>
                    <a:gd name="connsiteY1" fmla="*/ 14020 h 173523"/>
                    <a:gd name="connsiteX2" fmla="*/ 111460 w 226915"/>
                    <a:gd name="connsiteY2" fmla="*/ 163517 h 173523"/>
                  </a:gdLst>
                  <a:ahLst/>
                  <a:cxnLst>
                    <a:cxn ang="0">
                      <a:pos x="connsiteX0" y="connsiteY0"/>
                    </a:cxn>
                    <a:cxn ang="0">
                      <a:pos x="connsiteX1" y="connsiteY1"/>
                    </a:cxn>
                    <a:cxn ang="0">
                      <a:pos x="connsiteX2" y="connsiteY2"/>
                    </a:cxn>
                  </a:cxnLst>
                  <a:rect l="l" t="t" r="r" b="b"/>
                  <a:pathLst>
                    <a:path w="226915" h="173523">
                      <a:moveTo>
                        <a:pt x="215574" y="14020"/>
                      </a:moveTo>
                      <a:lnTo>
                        <a:pt x="14020" y="14020"/>
                      </a:lnTo>
                      <a:lnTo>
                        <a:pt x="111460" y="163517"/>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69" name="Titel 5">
                <a:extLst>
                  <a:ext uri="{FF2B5EF4-FFF2-40B4-BE49-F238E27FC236}">
                    <a16:creationId xmlns:a16="http://schemas.microsoft.com/office/drawing/2014/main" id="{F13CBFEC-49E2-4FDA-A6B1-8860207FCA99}"/>
                  </a:ext>
                </a:extLst>
              </p:cNvPr>
              <p:cNvSpPr txBox="1">
                <a:spLocks/>
              </p:cNvSpPr>
              <p:nvPr/>
            </p:nvSpPr>
            <p:spPr bwMode="gray">
              <a:xfrm>
                <a:off x="6850348"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OPERATE</a:t>
                </a:r>
              </a:p>
            </p:txBody>
          </p:sp>
        </p:grpSp>
        <p:grpSp>
          <p:nvGrpSpPr>
            <p:cNvPr id="446" name="Gruppieren 445">
              <a:extLst>
                <a:ext uri="{FF2B5EF4-FFF2-40B4-BE49-F238E27FC236}">
                  <a16:creationId xmlns:a16="http://schemas.microsoft.com/office/drawing/2014/main" id="{718EF600-9B91-454F-B93A-15E7E9ECD7BB}"/>
                </a:ext>
              </a:extLst>
            </p:cNvPr>
            <p:cNvGrpSpPr/>
            <p:nvPr/>
          </p:nvGrpSpPr>
          <p:grpSpPr>
            <a:xfrm>
              <a:off x="7242053" y="1366347"/>
              <a:ext cx="1620000" cy="1775930"/>
              <a:chOff x="8997423" y="1366347"/>
              <a:chExt cx="1620000" cy="1775930"/>
            </a:xfrm>
          </p:grpSpPr>
          <p:sp>
            <p:nvSpPr>
              <p:cNvPr id="457" name="Titel 5">
                <a:extLst>
                  <a:ext uri="{FF2B5EF4-FFF2-40B4-BE49-F238E27FC236}">
                    <a16:creationId xmlns:a16="http://schemas.microsoft.com/office/drawing/2014/main" id="{4815372B-7F07-43E8-9523-DD1346E44696}"/>
                  </a:ext>
                </a:extLst>
              </p:cNvPr>
              <p:cNvSpPr txBox="1">
                <a:spLocks/>
              </p:cNvSpPr>
              <p:nvPr/>
            </p:nvSpPr>
            <p:spPr bwMode="gray">
              <a:xfrm>
                <a:off x="8997423" y="1366347"/>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ANALYSE</a:t>
                </a:r>
              </a:p>
            </p:txBody>
          </p:sp>
          <p:grpSp>
            <p:nvGrpSpPr>
              <p:cNvPr id="458" name="Gruppieren 457">
                <a:extLst>
                  <a:ext uri="{FF2B5EF4-FFF2-40B4-BE49-F238E27FC236}">
                    <a16:creationId xmlns:a16="http://schemas.microsoft.com/office/drawing/2014/main" id="{F384E567-AC7F-4DEE-BA29-DD30E28E8E0A}"/>
                  </a:ext>
                </a:extLst>
              </p:cNvPr>
              <p:cNvGrpSpPr/>
              <p:nvPr/>
            </p:nvGrpSpPr>
            <p:grpSpPr>
              <a:xfrm>
                <a:off x="9146852" y="1484935"/>
                <a:ext cx="1343078" cy="1657342"/>
                <a:chOff x="9146852" y="1484935"/>
                <a:chExt cx="1343078" cy="1657342"/>
              </a:xfrm>
            </p:grpSpPr>
            <p:sp>
              <p:nvSpPr>
                <p:cNvPr id="459" name="Freeform 17">
                  <a:extLst>
                    <a:ext uri="{FF2B5EF4-FFF2-40B4-BE49-F238E27FC236}">
                      <a16:creationId xmlns:a16="http://schemas.microsoft.com/office/drawing/2014/main" id="{9FECA89C-93BC-40F1-8258-23F7C51161C2}"/>
                    </a:ext>
                  </a:extLst>
                </p:cNvPr>
                <p:cNvSpPr/>
                <p:nvPr/>
              </p:nvSpPr>
              <p:spPr bwMode="gray">
                <a:xfrm>
                  <a:off x="9417565" y="1769760"/>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60" name="Freeform 20">
                  <a:extLst>
                    <a:ext uri="{FF2B5EF4-FFF2-40B4-BE49-F238E27FC236}">
                      <a16:creationId xmlns:a16="http://schemas.microsoft.com/office/drawing/2014/main" id="{A5DBE3C8-B9FE-44C5-A89A-76C7369743EC}"/>
                    </a:ext>
                  </a:extLst>
                </p:cNvPr>
                <p:cNvSpPr/>
                <p:nvPr/>
              </p:nvSpPr>
              <p:spPr bwMode="gray">
                <a:xfrm>
                  <a:off x="9146852" y="1484935"/>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61" name="Freeform 70">
                  <a:extLst>
                    <a:ext uri="{FF2B5EF4-FFF2-40B4-BE49-F238E27FC236}">
                      <a16:creationId xmlns:a16="http://schemas.microsoft.com/office/drawing/2014/main" id="{D12FDAED-0BC7-416F-99EA-1DEF1087E4C1}"/>
                    </a:ext>
                  </a:extLst>
                </p:cNvPr>
                <p:cNvSpPr/>
                <p:nvPr/>
              </p:nvSpPr>
              <p:spPr bwMode="gray">
                <a:xfrm>
                  <a:off x="9710254" y="2642761"/>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62" name="Freihandform: Form 461">
                  <a:extLst>
                    <a:ext uri="{FF2B5EF4-FFF2-40B4-BE49-F238E27FC236}">
                      <a16:creationId xmlns:a16="http://schemas.microsoft.com/office/drawing/2014/main" id="{1A769219-61DE-4C97-8CC3-CD96AA999175}"/>
                    </a:ext>
                  </a:extLst>
                </p:cNvPr>
                <p:cNvSpPr/>
                <p:nvPr/>
              </p:nvSpPr>
              <p:spPr bwMode="gray">
                <a:xfrm>
                  <a:off x="9649041" y="1975442"/>
                  <a:ext cx="316764" cy="139376"/>
                </a:xfrm>
                <a:custGeom>
                  <a:avLst/>
                  <a:gdLst>
                    <a:gd name="connsiteX0" fmla="*/ 259686 w 333698"/>
                    <a:gd name="connsiteY0" fmla="*/ 79425 h 146827"/>
                    <a:gd name="connsiteX1" fmla="*/ 178263 w 333698"/>
                    <a:gd name="connsiteY1" fmla="*/ 126143 h 146827"/>
                    <a:gd name="connsiteX2" fmla="*/ 139554 w 333698"/>
                    <a:gd name="connsiteY2" fmla="*/ 116799 h 146827"/>
                    <a:gd name="connsiteX3" fmla="*/ 123536 w 333698"/>
                    <a:gd name="connsiteY3" fmla="*/ 90103 h 146827"/>
                    <a:gd name="connsiteX4" fmla="*/ 46118 w 333698"/>
                    <a:gd name="connsiteY4" fmla="*/ 135486 h 146827"/>
                    <a:gd name="connsiteX5" fmla="*/ 35440 w 333698"/>
                    <a:gd name="connsiteY5" fmla="*/ 140825 h 146827"/>
                    <a:gd name="connsiteX6" fmla="*/ 16753 w 333698"/>
                    <a:gd name="connsiteY6" fmla="*/ 134152 h 146827"/>
                    <a:gd name="connsiteX7" fmla="*/ 19422 w 333698"/>
                    <a:gd name="connsiteY7" fmla="*/ 114130 h 146827"/>
                    <a:gd name="connsiteX8" fmla="*/ 28766 w 333698"/>
                    <a:gd name="connsiteY8" fmla="*/ 107456 h 146827"/>
                    <a:gd name="connsiteX9" fmla="*/ 116862 w 333698"/>
                    <a:gd name="connsiteY9" fmla="*/ 55399 h 146827"/>
                    <a:gd name="connsiteX10" fmla="*/ 144893 w 333698"/>
                    <a:gd name="connsiteY10" fmla="*/ 63407 h 146827"/>
                    <a:gd name="connsiteX11" fmla="*/ 164915 w 333698"/>
                    <a:gd name="connsiteY11" fmla="*/ 95442 h 146827"/>
                    <a:gd name="connsiteX12" fmla="*/ 243668 w 333698"/>
                    <a:gd name="connsiteY12" fmla="*/ 50059 h 146827"/>
                    <a:gd name="connsiteX13" fmla="*/ 239664 w 333698"/>
                    <a:gd name="connsiteY13" fmla="*/ 42051 h 146827"/>
                    <a:gd name="connsiteX14" fmla="*/ 247673 w 333698"/>
                    <a:gd name="connsiteY14" fmla="*/ 26033 h 146827"/>
                    <a:gd name="connsiteX15" fmla="*/ 319751 w 333698"/>
                    <a:gd name="connsiteY15" fmla="*/ 14020 h 146827"/>
                    <a:gd name="connsiteX16" fmla="*/ 330430 w 333698"/>
                    <a:gd name="connsiteY16" fmla="*/ 18024 h 146827"/>
                    <a:gd name="connsiteX17" fmla="*/ 329095 w 333698"/>
                    <a:gd name="connsiteY17" fmla="*/ 31372 h 146827"/>
                    <a:gd name="connsiteX18" fmla="*/ 283712 w 333698"/>
                    <a:gd name="connsiteY18" fmla="*/ 86099 h 146827"/>
                    <a:gd name="connsiteX19" fmla="*/ 265025 w 333698"/>
                    <a:gd name="connsiteY19" fmla="*/ 84764 h 146827"/>
                    <a:gd name="connsiteX20" fmla="*/ 259686 w 333698"/>
                    <a:gd name="connsiteY20" fmla="*/ 79425 h 1468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333698" h="146827">
                      <a:moveTo>
                        <a:pt x="259686" y="79425"/>
                      </a:moveTo>
                      <a:cubicBezTo>
                        <a:pt x="232990" y="95442"/>
                        <a:pt x="204959" y="110125"/>
                        <a:pt x="178263" y="126143"/>
                      </a:cubicBezTo>
                      <a:cubicBezTo>
                        <a:pt x="155572" y="139491"/>
                        <a:pt x="151567" y="138156"/>
                        <a:pt x="139554" y="116799"/>
                      </a:cubicBezTo>
                      <a:cubicBezTo>
                        <a:pt x="134215" y="108790"/>
                        <a:pt x="130210" y="99447"/>
                        <a:pt x="123536" y="90103"/>
                      </a:cubicBezTo>
                      <a:cubicBezTo>
                        <a:pt x="96840" y="104786"/>
                        <a:pt x="71480" y="120804"/>
                        <a:pt x="46118" y="135486"/>
                      </a:cubicBezTo>
                      <a:cubicBezTo>
                        <a:pt x="42114" y="138156"/>
                        <a:pt x="39444" y="139491"/>
                        <a:pt x="35440" y="140825"/>
                      </a:cubicBezTo>
                      <a:cubicBezTo>
                        <a:pt x="27432" y="144830"/>
                        <a:pt x="20758" y="142160"/>
                        <a:pt x="16753" y="134152"/>
                      </a:cubicBezTo>
                      <a:cubicBezTo>
                        <a:pt x="12748" y="127478"/>
                        <a:pt x="12748" y="119469"/>
                        <a:pt x="19422" y="114130"/>
                      </a:cubicBezTo>
                      <a:cubicBezTo>
                        <a:pt x="22092" y="111460"/>
                        <a:pt x="26096" y="110125"/>
                        <a:pt x="28766" y="107456"/>
                      </a:cubicBezTo>
                      <a:cubicBezTo>
                        <a:pt x="58132" y="90103"/>
                        <a:pt x="87497" y="72751"/>
                        <a:pt x="116862" y="55399"/>
                      </a:cubicBezTo>
                      <a:cubicBezTo>
                        <a:pt x="130210" y="47390"/>
                        <a:pt x="136884" y="48725"/>
                        <a:pt x="144893" y="63407"/>
                      </a:cubicBezTo>
                      <a:cubicBezTo>
                        <a:pt x="151567" y="74086"/>
                        <a:pt x="156906" y="84764"/>
                        <a:pt x="164915" y="95442"/>
                      </a:cubicBezTo>
                      <a:cubicBezTo>
                        <a:pt x="191611" y="80760"/>
                        <a:pt x="216972" y="64742"/>
                        <a:pt x="243668" y="50059"/>
                      </a:cubicBezTo>
                      <a:cubicBezTo>
                        <a:pt x="242333" y="46055"/>
                        <a:pt x="240999" y="44720"/>
                        <a:pt x="239664" y="42051"/>
                      </a:cubicBezTo>
                      <a:cubicBezTo>
                        <a:pt x="235659" y="34042"/>
                        <a:pt x="238329" y="27368"/>
                        <a:pt x="247673" y="26033"/>
                      </a:cubicBezTo>
                      <a:cubicBezTo>
                        <a:pt x="271699" y="22029"/>
                        <a:pt x="295725" y="18024"/>
                        <a:pt x="319751" y="14020"/>
                      </a:cubicBezTo>
                      <a:cubicBezTo>
                        <a:pt x="323756" y="14020"/>
                        <a:pt x="330430" y="15355"/>
                        <a:pt x="330430" y="18024"/>
                      </a:cubicBezTo>
                      <a:cubicBezTo>
                        <a:pt x="331765" y="22029"/>
                        <a:pt x="330430" y="27368"/>
                        <a:pt x="329095" y="31372"/>
                      </a:cubicBezTo>
                      <a:cubicBezTo>
                        <a:pt x="314413" y="50059"/>
                        <a:pt x="299729" y="68747"/>
                        <a:pt x="283712" y="86099"/>
                      </a:cubicBezTo>
                      <a:cubicBezTo>
                        <a:pt x="277038" y="94108"/>
                        <a:pt x="271699" y="92773"/>
                        <a:pt x="265025" y="84764"/>
                      </a:cubicBezTo>
                      <a:cubicBezTo>
                        <a:pt x="262355" y="84764"/>
                        <a:pt x="261021" y="82094"/>
                        <a:pt x="259686" y="79425"/>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63" name="Freihandform: Form 462">
                  <a:extLst>
                    <a:ext uri="{FF2B5EF4-FFF2-40B4-BE49-F238E27FC236}">
                      <a16:creationId xmlns:a16="http://schemas.microsoft.com/office/drawing/2014/main" id="{0FA0D0D1-E7A7-4F66-ABE6-935A9FAEE2DB}"/>
                    </a:ext>
                  </a:extLst>
                </p:cNvPr>
                <p:cNvSpPr/>
                <p:nvPr/>
              </p:nvSpPr>
              <p:spPr bwMode="gray">
                <a:xfrm>
                  <a:off x="9665573" y="2058936"/>
                  <a:ext cx="291423" cy="306000"/>
                </a:xfrm>
                <a:custGeom>
                  <a:avLst/>
                  <a:gdLst>
                    <a:gd name="connsiteX0" fmla="*/ 50060 w 307002"/>
                    <a:gd name="connsiteY0" fmla="*/ 219578 h 253611"/>
                    <a:gd name="connsiteX1" fmla="*/ 50060 w 307002"/>
                    <a:gd name="connsiteY1" fmla="*/ 166187 h 253611"/>
                    <a:gd name="connsiteX2" fmla="*/ 50060 w 307002"/>
                    <a:gd name="connsiteY2" fmla="*/ 112795 h 253611"/>
                    <a:gd name="connsiteX3" fmla="*/ 31372 w 307002"/>
                    <a:gd name="connsiteY3" fmla="*/ 90103 h 253611"/>
                    <a:gd name="connsiteX4" fmla="*/ 14020 w 307002"/>
                    <a:gd name="connsiteY4" fmla="*/ 112795 h 253611"/>
                    <a:gd name="connsiteX5" fmla="*/ 14020 w 307002"/>
                    <a:gd name="connsiteY5" fmla="*/ 219578 h 253611"/>
                    <a:gd name="connsiteX6" fmla="*/ 32707 w 307002"/>
                    <a:gd name="connsiteY6" fmla="*/ 240935 h 253611"/>
                    <a:gd name="connsiteX7" fmla="*/ 50060 w 307002"/>
                    <a:gd name="connsiteY7" fmla="*/ 219578 h 253611"/>
                    <a:gd name="connsiteX8" fmla="*/ 112794 w 307002"/>
                    <a:gd name="connsiteY8" fmla="*/ 218244 h 253611"/>
                    <a:gd name="connsiteX9" fmla="*/ 112794 w 307002"/>
                    <a:gd name="connsiteY9" fmla="*/ 147499 h 253611"/>
                    <a:gd name="connsiteX10" fmla="*/ 112794 w 307002"/>
                    <a:gd name="connsiteY10" fmla="*/ 74086 h 253611"/>
                    <a:gd name="connsiteX11" fmla="*/ 95442 w 307002"/>
                    <a:gd name="connsiteY11" fmla="*/ 52729 h 253611"/>
                    <a:gd name="connsiteX12" fmla="*/ 78090 w 307002"/>
                    <a:gd name="connsiteY12" fmla="*/ 74086 h 253611"/>
                    <a:gd name="connsiteX13" fmla="*/ 78090 w 307002"/>
                    <a:gd name="connsiteY13" fmla="*/ 218244 h 253611"/>
                    <a:gd name="connsiteX14" fmla="*/ 95442 w 307002"/>
                    <a:gd name="connsiteY14" fmla="*/ 240935 h 253611"/>
                    <a:gd name="connsiteX15" fmla="*/ 112794 w 307002"/>
                    <a:gd name="connsiteY15" fmla="*/ 218244 h 253611"/>
                    <a:gd name="connsiteX16" fmla="*/ 175530 w 307002"/>
                    <a:gd name="connsiteY16" fmla="*/ 219578 h 253611"/>
                    <a:gd name="connsiteX17" fmla="*/ 175530 w 307002"/>
                    <a:gd name="connsiteY17" fmla="*/ 94108 h 253611"/>
                    <a:gd name="connsiteX18" fmla="*/ 156843 w 307002"/>
                    <a:gd name="connsiteY18" fmla="*/ 72751 h 253611"/>
                    <a:gd name="connsiteX19" fmla="*/ 139490 w 307002"/>
                    <a:gd name="connsiteY19" fmla="*/ 95442 h 253611"/>
                    <a:gd name="connsiteX20" fmla="*/ 139490 w 307002"/>
                    <a:gd name="connsiteY20" fmla="*/ 156843 h 253611"/>
                    <a:gd name="connsiteX21" fmla="*/ 139490 w 307002"/>
                    <a:gd name="connsiteY21" fmla="*/ 219578 h 253611"/>
                    <a:gd name="connsiteX22" fmla="*/ 156843 w 307002"/>
                    <a:gd name="connsiteY22" fmla="*/ 240935 h 253611"/>
                    <a:gd name="connsiteX23" fmla="*/ 175530 w 307002"/>
                    <a:gd name="connsiteY23" fmla="*/ 219578 h 253611"/>
                    <a:gd name="connsiteX24" fmla="*/ 238265 w 307002"/>
                    <a:gd name="connsiteY24" fmla="*/ 218244 h 253611"/>
                    <a:gd name="connsiteX25" fmla="*/ 238265 w 307002"/>
                    <a:gd name="connsiteY25" fmla="*/ 75420 h 253611"/>
                    <a:gd name="connsiteX26" fmla="*/ 219578 w 307002"/>
                    <a:gd name="connsiteY26" fmla="*/ 52729 h 253611"/>
                    <a:gd name="connsiteX27" fmla="*/ 202226 w 307002"/>
                    <a:gd name="connsiteY27" fmla="*/ 75420 h 253611"/>
                    <a:gd name="connsiteX28" fmla="*/ 202226 w 307002"/>
                    <a:gd name="connsiteY28" fmla="*/ 147499 h 253611"/>
                    <a:gd name="connsiteX29" fmla="*/ 202226 w 307002"/>
                    <a:gd name="connsiteY29" fmla="*/ 218244 h 253611"/>
                    <a:gd name="connsiteX30" fmla="*/ 220913 w 307002"/>
                    <a:gd name="connsiteY30" fmla="*/ 240935 h 253611"/>
                    <a:gd name="connsiteX31" fmla="*/ 238265 w 307002"/>
                    <a:gd name="connsiteY31" fmla="*/ 218244 h 253611"/>
                    <a:gd name="connsiteX32" fmla="*/ 299666 w 307002"/>
                    <a:gd name="connsiteY32" fmla="*/ 127478 h 253611"/>
                    <a:gd name="connsiteX33" fmla="*/ 299666 w 307002"/>
                    <a:gd name="connsiteY33" fmla="*/ 36711 h 253611"/>
                    <a:gd name="connsiteX34" fmla="*/ 282314 w 307002"/>
                    <a:gd name="connsiteY34" fmla="*/ 14020 h 253611"/>
                    <a:gd name="connsiteX35" fmla="*/ 264961 w 307002"/>
                    <a:gd name="connsiteY35" fmla="*/ 35377 h 253611"/>
                    <a:gd name="connsiteX36" fmla="*/ 264961 w 307002"/>
                    <a:gd name="connsiteY36" fmla="*/ 218244 h 253611"/>
                    <a:gd name="connsiteX37" fmla="*/ 282314 w 307002"/>
                    <a:gd name="connsiteY37" fmla="*/ 239600 h 253611"/>
                    <a:gd name="connsiteX38" fmla="*/ 299666 w 307002"/>
                    <a:gd name="connsiteY38" fmla="*/ 218244 h 253611"/>
                    <a:gd name="connsiteX39" fmla="*/ 299666 w 307002"/>
                    <a:gd name="connsiteY39" fmla="*/ 127478 h 2536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307002" h="253611">
                      <a:moveTo>
                        <a:pt x="50060" y="219578"/>
                      </a:moveTo>
                      <a:cubicBezTo>
                        <a:pt x="50060" y="202226"/>
                        <a:pt x="50060" y="184874"/>
                        <a:pt x="50060" y="166187"/>
                      </a:cubicBezTo>
                      <a:cubicBezTo>
                        <a:pt x="50060" y="148834"/>
                        <a:pt x="50060" y="131482"/>
                        <a:pt x="50060" y="112795"/>
                      </a:cubicBezTo>
                      <a:cubicBezTo>
                        <a:pt x="50060" y="98112"/>
                        <a:pt x="43386" y="90103"/>
                        <a:pt x="31372" y="90103"/>
                      </a:cubicBezTo>
                      <a:cubicBezTo>
                        <a:pt x="20694" y="90103"/>
                        <a:pt x="14020" y="98112"/>
                        <a:pt x="14020" y="112795"/>
                      </a:cubicBezTo>
                      <a:cubicBezTo>
                        <a:pt x="14020" y="148834"/>
                        <a:pt x="14020" y="183539"/>
                        <a:pt x="14020" y="219578"/>
                      </a:cubicBezTo>
                      <a:cubicBezTo>
                        <a:pt x="14020" y="234261"/>
                        <a:pt x="20694" y="240935"/>
                        <a:pt x="32707" y="240935"/>
                      </a:cubicBezTo>
                      <a:cubicBezTo>
                        <a:pt x="43386" y="240935"/>
                        <a:pt x="50060" y="232926"/>
                        <a:pt x="50060" y="219578"/>
                      </a:cubicBezTo>
                      <a:moveTo>
                        <a:pt x="112794" y="218244"/>
                      </a:moveTo>
                      <a:cubicBezTo>
                        <a:pt x="112794" y="194217"/>
                        <a:pt x="112794" y="171526"/>
                        <a:pt x="112794" y="147499"/>
                      </a:cubicBezTo>
                      <a:cubicBezTo>
                        <a:pt x="112794" y="123473"/>
                        <a:pt x="112794" y="98112"/>
                        <a:pt x="112794" y="74086"/>
                      </a:cubicBezTo>
                      <a:cubicBezTo>
                        <a:pt x="112794" y="60738"/>
                        <a:pt x="106120" y="52729"/>
                        <a:pt x="95442" y="52729"/>
                      </a:cubicBezTo>
                      <a:cubicBezTo>
                        <a:pt x="84764" y="52729"/>
                        <a:pt x="78090" y="60738"/>
                        <a:pt x="78090" y="74086"/>
                      </a:cubicBezTo>
                      <a:cubicBezTo>
                        <a:pt x="78090" y="122138"/>
                        <a:pt x="78090" y="170191"/>
                        <a:pt x="78090" y="218244"/>
                      </a:cubicBezTo>
                      <a:cubicBezTo>
                        <a:pt x="78090" y="232926"/>
                        <a:pt x="84764" y="239600"/>
                        <a:pt x="95442" y="240935"/>
                      </a:cubicBezTo>
                      <a:cubicBezTo>
                        <a:pt x="106120" y="240935"/>
                        <a:pt x="112794" y="232926"/>
                        <a:pt x="112794" y="218244"/>
                      </a:cubicBezTo>
                      <a:moveTo>
                        <a:pt x="175530" y="219578"/>
                      </a:moveTo>
                      <a:cubicBezTo>
                        <a:pt x="175530" y="178200"/>
                        <a:pt x="175530" y="135486"/>
                        <a:pt x="175530" y="94108"/>
                      </a:cubicBezTo>
                      <a:cubicBezTo>
                        <a:pt x="175530" y="80760"/>
                        <a:pt x="168856" y="72751"/>
                        <a:pt x="156843" y="72751"/>
                      </a:cubicBezTo>
                      <a:cubicBezTo>
                        <a:pt x="146164" y="72751"/>
                        <a:pt x="139490" y="80760"/>
                        <a:pt x="139490" y="95442"/>
                      </a:cubicBezTo>
                      <a:cubicBezTo>
                        <a:pt x="139490" y="115464"/>
                        <a:pt x="139490" y="136821"/>
                        <a:pt x="139490" y="156843"/>
                      </a:cubicBezTo>
                      <a:cubicBezTo>
                        <a:pt x="139490" y="178200"/>
                        <a:pt x="139490" y="198222"/>
                        <a:pt x="139490" y="219578"/>
                      </a:cubicBezTo>
                      <a:cubicBezTo>
                        <a:pt x="139490" y="232926"/>
                        <a:pt x="146164" y="240935"/>
                        <a:pt x="156843" y="240935"/>
                      </a:cubicBezTo>
                      <a:cubicBezTo>
                        <a:pt x="168856" y="240935"/>
                        <a:pt x="175530" y="232926"/>
                        <a:pt x="175530" y="219578"/>
                      </a:cubicBezTo>
                      <a:moveTo>
                        <a:pt x="238265" y="218244"/>
                      </a:moveTo>
                      <a:cubicBezTo>
                        <a:pt x="238265" y="170191"/>
                        <a:pt x="238265" y="123473"/>
                        <a:pt x="238265" y="75420"/>
                      </a:cubicBezTo>
                      <a:cubicBezTo>
                        <a:pt x="238265" y="60738"/>
                        <a:pt x="231591" y="52729"/>
                        <a:pt x="219578" y="52729"/>
                      </a:cubicBezTo>
                      <a:cubicBezTo>
                        <a:pt x="208900" y="52729"/>
                        <a:pt x="202226" y="60738"/>
                        <a:pt x="202226" y="75420"/>
                      </a:cubicBezTo>
                      <a:cubicBezTo>
                        <a:pt x="202226" y="99447"/>
                        <a:pt x="202226" y="123473"/>
                        <a:pt x="202226" y="147499"/>
                      </a:cubicBezTo>
                      <a:cubicBezTo>
                        <a:pt x="202226" y="171526"/>
                        <a:pt x="202226" y="194217"/>
                        <a:pt x="202226" y="218244"/>
                      </a:cubicBezTo>
                      <a:cubicBezTo>
                        <a:pt x="202226" y="232926"/>
                        <a:pt x="208900" y="240935"/>
                        <a:pt x="220913" y="240935"/>
                      </a:cubicBezTo>
                      <a:cubicBezTo>
                        <a:pt x="231591" y="240935"/>
                        <a:pt x="238265" y="232926"/>
                        <a:pt x="238265" y="218244"/>
                      </a:cubicBezTo>
                      <a:moveTo>
                        <a:pt x="299666" y="127478"/>
                      </a:moveTo>
                      <a:cubicBezTo>
                        <a:pt x="299666" y="96777"/>
                        <a:pt x="299666" y="67412"/>
                        <a:pt x="299666" y="36711"/>
                      </a:cubicBezTo>
                      <a:cubicBezTo>
                        <a:pt x="299666" y="22029"/>
                        <a:pt x="292992" y="14020"/>
                        <a:pt x="282314" y="14020"/>
                      </a:cubicBezTo>
                      <a:cubicBezTo>
                        <a:pt x="271635" y="14020"/>
                        <a:pt x="264961" y="22029"/>
                        <a:pt x="264961" y="35377"/>
                      </a:cubicBezTo>
                      <a:cubicBezTo>
                        <a:pt x="264961" y="96777"/>
                        <a:pt x="264961" y="156843"/>
                        <a:pt x="264961" y="218244"/>
                      </a:cubicBezTo>
                      <a:cubicBezTo>
                        <a:pt x="264961" y="231592"/>
                        <a:pt x="271635" y="239600"/>
                        <a:pt x="282314" y="239600"/>
                      </a:cubicBezTo>
                      <a:cubicBezTo>
                        <a:pt x="294327" y="239600"/>
                        <a:pt x="299666" y="232926"/>
                        <a:pt x="299666" y="218244"/>
                      </a:cubicBezTo>
                      <a:cubicBezTo>
                        <a:pt x="299666" y="188878"/>
                        <a:pt x="299666" y="158178"/>
                        <a:pt x="299666" y="127478"/>
                      </a:cubicBezTo>
                    </a:path>
                  </a:pathLst>
                </a:custGeom>
                <a:solidFill>
                  <a:schemeClr val="bg1"/>
                </a:solidFill>
                <a:ln w="13339" cap="flat">
                  <a:noFill/>
                  <a:prstDash val="solid"/>
                  <a:miter/>
                </a:ln>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464" name="Gruppieren 463">
                  <a:extLst>
                    <a:ext uri="{FF2B5EF4-FFF2-40B4-BE49-F238E27FC236}">
                      <a16:creationId xmlns:a16="http://schemas.microsoft.com/office/drawing/2014/main" id="{9B7DCDCF-FFF9-4CF1-B756-36A580FEBDD5}"/>
                    </a:ext>
                  </a:extLst>
                </p:cNvPr>
                <p:cNvGrpSpPr/>
                <p:nvPr/>
              </p:nvGrpSpPr>
              <p:grpSpPr bwMode="gray">
                <a:xfrm>
                  <a:off x="9669000" y="2850854"/>
                  <a:ext cx="291423" cy="291423"/>
                  <a:chOff x="9669000" y="2850854"/>
                  <a:chExt cx="291423" cy="291423"/>
                </a:xfrm>
              </p:grpSpPr>
              <p:sp>
                <p:nvSpPr>
                  <p:cNvPr id="465" name="Freihandform: Form 464">
                    <a:extLst>
                      <a:ext uri="{FF2B5EF4-FFF2-40B4-BE49-F238E27FC236}">
                        <a16:creationId xmlns:a16="http://schemas.microsoft.com/office/drawing/2014/main" id="{758DE133-F073-48B3-9623-3A514D36C688}"/>
                      </a:ext>
                    </a:extLst>
                  </p:cNvPr>
                  <p:cNvSpPr/>
                  <p:nvPr/>
                </p:nvSpPr>
                <p:spPr bwMode="gray">
                  <a:xfrm>
                    <a:off x="9726694" y="2908610"/>
                    <a:ext cx="177387" cy="177387"/>
                  </a:xfrm>
                  <a:custGeom>
                    <a:avLst/>
                    <a:gdLst>
                      <a:gd name="connsiteX0" fmla="*/ 98146 w 186871"/>
                      <a:gd name="connsiteY0" fmla="*/ 182204 h 186871"/>
                      <a:gd name="connsiteX1" fmla="*/ 182238 w 186871"/>
                      <a:gd name="connsiteY1" fmla="*/ 98112 h 186871"/>
                      <a:gd name="connsiteX2" fmla="*/ 98146 w 186871"/>
                      <a:gd name="connsiteY2" fmla="*/ 14020 h 186871"/>
                      <a:gd name="connsiteX3" fmla="*/ 14053 w 186871"/>
                      <a:gd name="connsiteY3" fmla="*/ 98112 h 186871"/>
                      <a:gd name="connsiteX4" fmla="*/ 98146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46" y="182204"/>
                        </a:moveTo>
                        <a:cubicBezTo>
                          <a:pt x="144864" y="182204"/>
                          <a:pt x="182238" y="144830"/>
                          <a:pt x="182238" y="98112"/>
                        </a:cubicBezTo>
                        <a:cubicBezTo>
                          <a:pt x="182238" y="51394"/>
                          <a:pt x="144864" y="14020"/>
                          <a:pt x="98146" y="14020"/>
                        </a:cubicBezTo>
                        <a:cubicBezTo>
                          <a:pt x="51428" y="14020"/>
                          <a:pt x="14053" y="51394"/>
                          <a:pt x="14053" y="98112"/>
                        </a:cubicBezTo>
                        <a:cubicBezTo>
                          <a:pt x="12719" y="144830"/>
                          <a:pt x="51428" y="182204"/>
                          <a:pt x="98146"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66" name="Freihandform: Form 465">
                    <a:extLst>
                      <a:ext uri="{FF2B5EF4-FFF2-40B4-BE49-F238E27FC236}">
                        <a16:creationId xmlns:a16="http://schemas.microsoft.com/office/drawing/2014/main" id="{C0184247-A8F3-406D-BB22-A97E79DF3EB0}"/>
                      </a:ext>
                    </a:extLst>
                  </p:cNvPr>
                  <p:cNvSpPr/>
                  <p:nvPr/>
                </p:nvSpPr>
                <p:spPr bwMode="gray">
                  <a:xfrm>
                    <a:off x="9669000" y="2850854"/>
                    <a:ext cx="291423" cy="291423"/>
                  </a:xfrm>
                  <a:custGeom>
                    <a:avLst/>
                    <a:gdLst>
                      <a:gd name="connsiteX0" fmla="*/ 219785 w 307002"/>
                      <a:gd name="connsiteY0" fmla="*/ 100921 h 307002"/>
                      <a:gd name="connsiteX1" fmla="*/ 216077 w 307002"/>
                      <a:gd name="connsiteY1" fmla="*/ 219785 h 307002"/>
                      <a:gd name="connsiteX2" fmla="*/ 97213 w 307002"/>
                      <a:gd name="connsiteY2" fmla="*/ 216076 h 307002"/>
                      <a:gd name="connsiteX3" fmla="*/ 100921 w 307002"/>
                      <a:gd name="connsiteY3" fmla="*/ 97212 h 307002"/>
                      <a:gd name="connsiteX4" fmla="*/ 219785 w 307002"/>
                      <a:gd name="connsiteY4" fmla="*/ 100921 h 3070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07002" h="307002">
                        <a:moveTo>
                          <a:pt x="219785" y="100921"/>
                        </a:moveTo>
                        <a:cubicBezTo>
                          <a:pt x="251584" y="134768"/>
                          <a:pt x="249924" y="187985"/>
                          <a:pt x="216077" y="219785"/>
                        </a:cubicBezTo>
                        <a:cubicBezTo>
                          <a:pt x="182229" y="251584"/>
                          <a:pt x="129012" y="249924"/>
                          <a:pt x="97213" y="216076"/>
                        </a:cubicBezTo>
                        <a:cubicBezTo>
                          <a:pt x="65413" y="182229"/>
                          <a:pt x="67074" y="129011"/>
                          <a:pt x="100921" y="97212"/>
                        </a:cubicBezTo>
                        <a:cubicBezTo>
                          <a:pt x="134768" y="65413"/>
                          <a:pt x="187986" y="67073"/>
                          <a:pt x="219785" y="100921"/>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67" name="Freihandform: Form 466">
                    <a:extLst>
                      <a:ext uri="{FF2B5EF4-FFF2-40B4-BE49-F238E27FC236}">
                        <a16:creationId xmlns:a16="http://schemas.microsoft.com/office/drawing/2014/main" id="{8361A5CE-D7C2-4DFE-AFCA-30A17D5DF539}"/>
                      </a:ext>
                    </a:extLst>
                  </p:cNvPr>
                  <p:cNvSpPr/>
                  <p:nvPr/>
                </p:nvSpPr>
                <p:spPr bwMode="gray">
                  <a:xfrm>
                    <a:off x="9763471" y="2945508"/>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grpSp>
        <p:grpSp>
          <p:nvGrpSpPr>
            <p:cNvPr id="447" name="Gruppieren 446">
              <a:extLst>
                <a:ext uri="{FF2B5EF4-FFF2-40B4-BE49-F238E27FC236}">
                  <a16:creationId xmlns:a16="http://schemas.microsoft.com/office/drawing/2014/main" id="{D30380CD-D573-454E-8DAC-29B175869C1C}"/>
                </a:ext>
              </a:extLst>
            </p:cNvPr>
            <p:cNvGrpSpPr/>
            <p:nvPr/>
          </p:nvGrpSpPr>
          <p:grpSpPr>
            <a:xfrm>
              <a:off x="200321" y="1364661"/>
              <a:ext cx="1620000" cy="1747154"/>
              <a:chOff x="200321" y="1364661"/>
              <a:chExt cx="1620000" cy="1747154"/>
            </a:xfrm>
          </p:grpSpPr>
          <p:grpSp>
            <p:nvGrpSpPr>
              <p:cNvPr id="448" name="Gruppieren 447">
                <a:extLst>
                  <a:ext uri="{FF2B5EF4-FFF2-40B4-BE49-F238E27FC236}">
                    <a16:creationId xmlns:a16="http://schemas.microsoft.com/office/drawing/2014/main" id="{631588DF-AF40-4553-91B4-4A4EF2CDD66E}"/>
                  </a:ext>
                </a:extLst>
              </p:cNvPr>
              <p:cNvGrpSpPr/>
              <p:nvPr/>
            </p:nvGrpSpPr>
            <p:grpSpPr bwMode="gray">
              <a:xfrm>
                <a:off x="464642" y="1660829"/>
                <a:ext cx="1076996" cy="1450986"/>
                <a:chOff x="798018" y="1348358"/>
                <a:chExt cx="1076996" cy="1450986"/>
              </a:xfrm>
            </p:grpSpPr>
            <p:sp>
              <p:nvSpPr>
                <p:cNvPr id="450" name="Freihandform: Form 449">
                  <a:extLst>
                    <a:ext uri="{FF2B5EF4-FFF2-40B4-BE49-F238E27FC236}">
                      <a16:creationId xmlns:a16="http://schemas.microsoft.com/office/drawing/2014/main" id="{E43ED3C6-EA32-4875-84FF-C0549FDB34C1}"/>
                    </a:ext>
                  </a:extLst>
                </p:cNvPr>
                <p:cNvSpPr/>
                <p:nvPr/>
              </p:nvSpPr>
              <p:spPr bwMode="gray">
                <a:xfrm>
                  <a:off x="798018" y="1348358"/>
                  <a:ext cx="1076996" cy="1076996"/>
                </a:xfrm>
                <a:custGeom>
                  <a:avLst/>
                  <a:gdLst>
                    <a:gd name="connsiteX0" fmla="*/ 1082747 w 1134576"/>
                    <a:gd name="connsiteY0" fmla="*/ 572855 h 1134576"/>
                    <a:gd name="connsiteX1" fmla="*/ 572855 w 1134576"/>
                    <a:gd name="connsiteY1" fmla="*/ 1082747 h 1134576"/>
                    <a:gd name="connsiteX2" fmla="*/ 62963 w 1134576"/>
                    <a:gd name="connsiteY2" fmla="*/ 572855 h 1134576"/>
                    <a:gd name="connsiteX3" fmla="*/ 572855 w 1134576"/>
                    <a:gd name="connsiteY3" fmla="*/ 62963 h 1134576"/>
                    <a:gd name="connsiteX4" fmla="*/ 1082747 w 1134576"/>
                    <a:gd name="connsiteY4" fmla="*/ 572855 h 113457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34576" h="1134576">
                      <a:moveTo>
                        <a:pt x="1082747" y="572855"/>
                      </a:moveTo>
                      <a:cubicBezTo>
                        <a:pt x="1082747" y="854461"/>
                        <a:pt x="854461" y="1082747"/>
                        <a:pt x="572855" y="1082747"/>
                      </a:cubicBezTo>
                      <a:cubicBezTo>
                        <a:pt x="291250" y="1082747"/>
                        <a:pt x="62963" y="854461"/>
                        <a:pt x="62963" y="572855"/>
                      </a:cubicBezTo>
                      <a:cubicBezTo>
                        <a:pt x="62963" y="291250"/>
                        <a:pt x="291250" y="62963"/>
                        <a:pt x="572855" y="62963"/>
                      </a:cubicBezTo>
                      <a:cubicBezTo>
                        <a:pt x="854461" y="62963"/>
                        <a:pt x="1082747" y="291250"/>
                        <a:pt x="1082747" y="572855"/>
                      </a:cubicBezTo>
                      <a:close/>
                    </a:path>
                  </a:pathLst>
                </a:custGeom>
                <a:noFill/>
                <a:ln w="59907"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51" name="Freihandform: Form 450">
                  <a:extLst>
                    <a:ext uri="{FF2B5EF4-FFF2-40B4-BE49-F238E27FC236}">
                      <a16:creationId xmlns:a16="http://schemas.microsoft.com/office/drawing/2014/main" id="{8116483E-27EA-4C1C-B1EF-E18EDA4D0B39}"/>
                    </a:ext>
                  </a:extLst>
                </p:cNvPr>
                <p:cNvSpPr/>
                <p:nvPr/>
              </p:nvSpPr>
              <p:spPr bwMode="gray">
                <a:xfrm>
                  <a:off x="950910"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5" y="14020"/>
                        <a:pt x="414459" y="14020"/>
                      </a:cubicBezTo>
                      <a:cubicBezTo>
                        <a:pt x="192883" y="14020"/>
                        <a:pt x="14020" y="192883"/>
                        <a:pt x="14020" y="414459"/>
                      </a:cubicBezTo>
                      <a:cubicBezTo>
                        <a:pt x="14020" y="636035"/>
                        <a:pt x="192883" y="814897"/>
                        <a:pt x="414459" y="81489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52" name="Freihandform: Form 451">
                  <a:extLst>
                    <a:ext uri="{FF2B5EF4-FFF2-40B4-BE49-F238E27FC236}">
                      <a16:creationId xmlns:a16="http://schemas.microsoft.com/office/drawing/2014/main" id="{18F43934-8F07-42F8-830D-A7A1A0ACD3E5}"/>
                    </a:ext>
                  </a:extLst>
                </p:cNvPr>
                <p:cNvSpPr/>
                <p:nvPr/>
              </p:nvSpPr>
              <p:spPr bwMode="gray">
                <a:xfrm>
                  <a:off x="1230929" y="2379320"/>
                  <a:ext cx="215399" cy="164717"/>
                </a:xfrm>
                <a:custGeom>
                  <a:avLst/>
                  <a:gdLst>
                    <a:gd name="connsiteX0" fmla="*/ 222248 w 226915"/>
                    <a:gd name="connsiteY0" fmla="*/ 14020 h 173523"/>
                    <a:gd name="connsiteX1" fmla="*/ 14020 w 226915"/>
                    <a:gd name="connsiteY1" fmla="*/ 14020 h 173523"/>
                    <a:gd name="connsiteX2" fmla="*/ 114130 w 226915"/>
                    <a:gd name="connsiteY2" fmla="*/ 162182 h 173523"/>
                  </a:gdLst>
                  <a:ahLst/>
                  <a:cxnLst>
                    <a:cxn ang="0">
                      <a:pos x="connsiteX0" y="connsiteY0"/>
                    </a:cxn>
                    <a:cxn ang="0">
                      <a:pos x="connsiteX1" y="connsiteY1"/>
                    </a:cxn>
                    <a:cxn ang="0">
                      <a:pos x="connsiteX2" y="connsiteY2"/>
                    </a:cxn>
                  </a:cxnLst>
                  <a:rect l="l" t="t" r="r" b="b"/>
                  <a:pathLst>
                    <a:path w="226915" h="173523">
                      <a:moveTo>
                        <a:pt x="222248" y="14020"/>
                      </a:moveTo>
                      <a:lnTo>
                        <a:pt x="14020" y="14020"/>
                      </a:lnTo>
                      <a:lnTo>
                        <a:pt x="114130" y="162182"/>
                      </a:lnTo>
                      <a:close/>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53" name="Freihandform: Form 452">
                  <a:extLst>
                    <a:ext uri="{FF2B5EF4-FFF2-40B4-BE49-F238E27FC236}">
                      <a16:creationId xmlns:a16="http://schemas.microsoft.com/office/drawing/2014/main" id="{A42587EF-1D07-4F0D-9818-AE7A35C3DBE2}"/>
                    </a:ext>
                  </a:extLst>
                </p:cNvPr>
                <p:cNvSpPr/>
                <p:nvPr/>
              </p:nvSpPr>
              <p:spPr bwMode="gray">
                <a:xfrm>
                  <a:off x="1241066" y="2609923"/>
                  <a:ext cx="177387" cy="177387"/>
                </a:xfrm>
                <a:custGeom>
                  <a:avLst/>
                  <a:gdLst>
                    <a:gd name="connsiteX0" fmla="*/ 98112 w 186871"/>
                    <a:gd name="connsiteY0" fmla="*/ 182204 h 186871"/>
                    <a:gd name="connsiteX1" fmla="*/ 182204 w 186871"/>
                    <a:gd name="connsiteY1" fmla="*/ 98112 h 186871"/>
                    <a:gd name="connsiteX2" fmla="*/ 98112 w 186871"/>
                    <a:gd name="connsiteY2" fmla="*/ 14020 h 186871"/>
                    <a:gd name="connsiteX3" fmla="*/ 14020 w 186871"/>
                    <a:gd name="connsiteY3" fmla="*/ 98112 h 186871"/>
                    <a:gd name="connsiteX4" fmla="*/ 98112 w 186871"/>
                    <a:gd name="connsiteY4" fmla="*/ 182204 h 18687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86871" h="186871">
                      <a:moveTo>
                        <a:pt x="98112" y="182204"/>
                      </a:moveTo>
                      <a:cubicBezTo>
                        <a:pt x="144830" y="182204"/>
                        <a:pt x="182204" y="144830"/>
                        <a:pt x="182204" y="98112"/>
                      </a:cubicBezTo>
                      <a:cubicBezTo>
                        <a:pt x="182204" y="51394"/>
                        <a:pt x="144830" y="14020"/>
                        <a:pt x="98112" y="14020"/>
                      </a:cubicBezTo>
                      <a:cubicBezTo>
                        <a:pt x="51394" y="14020"/>
                        <a:pt x="14020" y="51394"/>
                        <a:pt x="14020" y="98112"/>
                      </a:cubicBezTo>
                      <a:cubicBezTo>
                        <a:pt x="14020" y="144830"/>
                        <a:pt x="51394" y="182204"/>
                        <a:pt x="98112" y="182204"/>
                      </a:cubicBezTo>
                    </a:path>
                  </a:pathLst>
                </a:custGeom>
                <a:solidFill>
                  <a:srgbClr val="FFFFFF"/>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54" name="Freihandform: Form 453">
                  <a:extLst>
                    <a:ext uri="{FF2B5EF4-FFF2-40B4-BE49-F238E27FC236}">
                      <a16:creationId xmlns:a16="http://schemas.microsoft.com/office/drawing/2014/main" id="{28EF0530-10D4-46BD-B80F-A914034BEC02}"/>
                    </a:ext>
                  </a:extLst>
                </p:cNvPr>
                <p:cNvSpPr/>
                <p:nvPr/>
              </p:nvSpPr>
              <p:spPr bwMode="gray">
                <a:xfrm>
                  <a:off x="1227758" y="2596615"/>
                  <a:ext cx="202728" cy="202729"/>
                </a:xfrm>
                <a:custGeom>
                  <a:avLst/>
                  <a:gdLst>
                    <a:gd name="connsiteX0" fmla="*/ 196224 w 213567"/>
                    <a:gd name="connsiteY0" fmla="*/ 112132 h 213567"/>
                    <a:gd name="connsiteX1" fmla="*/ 112132 w 213567"/>
                    <a:gd name="connsiteY1" fmla="*/ 196224 h 213567"/>
                    <a:gd name="connsiteX2" fmla="*/ 28040 w 213567"/>
                    <a:gd name="connsiteY2" fmla="*/ 112132 h 213567"/>
                    <a:gd name="connsiteX3" fmla="*/ 112132 w 213567"/>
                    <a:gd name="connsiteY3" fmla="*/ 28040 h 213567"/>
                    <a:gd name="connsiteX4" fmla="*/ 196224 w 213567"/>
                    <a:gd name="connsiteY4" fmla="*/ 112132 h 2135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3567" h="213567">
                      <a:moveTo>
                        <a:pt x="196224" y="112132"/>
                      </a:moveTo>
                      <a:cubicBezTo>
                        <a:pt x="196224" y="158575"/>
                        <a:pt x="158575" y="196224"/>
                        <a:pt x="112132" y="196224"/>
                      </a:cubicBezTo>
                      <a:cubicBezTo>
                        <a:pt x="65689" y="196224"/>
                        <a:pt x="28040" y="158575"/>
                        <a:pt x="28040" y="112132"/>
                      </a:cubicBezTo>
                      <a:cubicBezTo>
                        <a:pt x="28040" y="65689"/>
                        <a:pt x="65689" y="28040"/>
                        <a:pt x="112132" y="28040"/>
                      </a:cubicBezTo>
                      <a:cubicBezTo>
                        <a:pt x="158575" y="28040"/>
                        <a:pt x="196224" y="65689"/>
                        <a:pt x="196224" y="112132"/>
                      </a:cubicBezTo>
                      <a:close/>
                    </a:path>
                  </a:pathLst>
                </a:custGeom>
                <a:noFill/>
                <a:ln w="26679" cap="flat">
                  <a:solidFill>
                    <a:schemeClr val="accent5">
                      <a:lumMod val="20000"/>
                      <a:lumOff val="80000"/>
                    </a:schemeClr>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55" name="Freihandform: Form 454">
                  <a:extLst>
                    <a:ext uri="{FF2B5EF4-FFF2-40B4-BE49-F238E27FC236}">
                      <a16:creationId xmlns:a16="http://schemas.microsoft.com/office/drawing/2014/main" id="{E0E9454E-8876-4C77-8085-77BE4CCCD352}"/>
                    </a:ext>
                  </a:extLst>
                </p:cNvPr>
                <p:cNvSpPr/>
                <p:nvPr/>
              </p:nvSpPr>
              <p:spPr bwMode="gray">
                <a:xfrm>
                  <a:off x="1279077" y="2649202"/>
                  <a:ext cx="101365" cy="101365"/>
                </a:xfrm>
                <a:custGeom>
                  <a:avLst/>
                  <a:gdLst>
                    <a:gd name="connsiteX0" fmla="*/ 58068 w 106783"/>
                    <a:gd name="connsiteY0" fmla="*/ 102117 h 106783"/>
                    <a:gd name="connsiteX1" fmla="*/ 102116 w 106783"/>
                    <a:gd name="connsiteY1" fmla="*/ 58068 h 106783"/>
                    <a:gd name="connsiteX2" fmla="*/ 58068 w 106783"/>
                    <a:gd name="connsiteY2" fmla="*/ 14020 h 106783"/>
                    <a:gd name="connsiteX3" fmla="*/ 14020 w 106783"/>
                    <a:gd name="connsiteY3" fmla="*/ 58068 h 106783"/>
                    <a:gd name="connsiteX4" fmla="*/ 58068 w 106783"/>
                    <a:gd name="connsiteY4" fmla="*/ 102117 h 1067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783" h="106783">
                      <a:moveTo>
                        <a:pt x="58068" y="102117"/>
                      </a:moveTo>
                      <a:cubicBezTo>
                        <a:pt x="82094" y="102117"/>
                        <a:pt x="102116" y="82095"/>
                        <a:pt x="102116" y="58068"/>
                      </a:cubicBezTo>
                      <a:cubicBezTo>
                        <a:pt x="102116" y="34042"/>
                        <a:pt x="82094" y="14020"/>
                        <a:pt x="58068" y="14020"/>
                      </a:cubicBezTo>
                      <a:cubicBezTo>
                        <a:pt x="34042" y="14020"/>
                        <a:pt x="14020" y="34042"/>
                        <a:pt x="14020" y="58068"/>
                      </a:cubicBezTo>
                      <a:cubicBezTo>
                        <a:pt x="14020" y="82095"/>
                        <a:pt x="34042" y="102117"/>
                        <a:pt x="58068" y="102117"/>
                      </a:cubicBezTo>
                    </a:path>
                  </a:pathLst>
                </a:custGeom>
                <a:solidFill>
                  <a:schemeClr val="accent5">
                    <a:lumMod val="20000"/>
                    <a:lumOff val="80000"/>
                  </a:schemeClr>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456" name="Freihandform: Form 455">
                  <a:extLst>
                    <a:ext uri="{FF2B5EF4-FFF2-40B4-BE49-F238E27FC236}">
                      <a16:creationId xmlns:a16="http://schemas.microsoft.com/office/drawing/2014/main" id="{FDCC0AAC-C28E-42F6-BC0B-50F1BD603A3B}"/>
                    </a:ext>
                  </a:extLst>
                </p:cNvPr>
                <p:cNvSpPr/>
                <p:nvPr/>
              </p:nvSpPr>
              <p:spPr bwMode="gray">
                <a:xfrm>
                  <a:off x="1134637" y="1674841"/>
                  <a:ext cx="430798" cy="430798"/>
                </a:xfrm>
                <a:custGeom>
                  <a:avLst/>
                  <a:gdLst>
                    <a:gd name="connsiteX0" fmla="*/ 345045 w 453830"/>
                    <a:gd name="connsiteY0" fmla="*/ 140821 h 453830"/>
                    <a:gd name="connsiteX1" fmla="*/ 325023 w 453830"/>
                    <a:gd name="connsiteY1" fmla="*/ 120799 h 453830"/>
                    <a:gd name="connsiteX2" fmla="*/ 126138 w 453830"/>
                    <a:gd name="connsiteY2" fmla="*/ 319684 h 453830"/>
                    <a:gd name="connsiteX3" fmla="*/ 146160 w 453830"/>
                    <a:gd name="connsiteY3" fmla="*/ 339705 h 453830"/>
                    <a:gd name="connsiteX4" fmla="*/ 345045 w 453830"/>
                    <a:gd name="connsiteY4" fmla="*/ 140821 h 453830"/>
                    <a:gd name="connsiteX5" fmla="*/ 410450 w 453830"/>
                    <a:gd name="connsiteY5" fmla="*/ 122134 h 453830"/>
                    <a:gd name="connsiteX6" fmla="*/ 343710 w 453830"/>
                    <a:gd name="connsiteY6" fmla="*/ 54059 h 453830"/>
                    <a:gd name="connsiteX7" fmla="*/ 393097 w 453830"/>
                    <a:gd name="connsiteY7" fmla="*/ 50055 h 453830"/>
                    <a:gd name="connsiteX8" fmla="*/ 413119 w 453830"/>
                    <a:gd name="connsiteY8" fmla="*/ 70077 h 453830"/>
                    <a:gd name="connsiteX9" fmla="*/ 410450 w 453830"/>
                    <a:gd name="connsiteY9" fmla="*/ 122134 h 453830"/>
                    <a:gd name="connsiteX10" fmla="*/ 387758 w 453830"/>
                    <a:gd name="connsiteY10" fmla="*/ 142156 h 453830"/>
                    <a:gd name="connsiteX11" fmla="*/ 299662 w 453830"/>
                    <a:gd name="connsiteY11" fmla="*/ 228917 h 453830"/>
                    <a:gd name="connsiteX12" fmla="*/ 299662 w 453830"/>
                    <a:gd name="connsiteY12" fmla="*/ 228917 h 453830"/>
                    <a:gd name="connsiteX13" fmla="*/ 246270 w 453830"/>
                    <a:gd name="connsiteY13" fmla="*/ 282309 h 453830"/>
                    <a:gd name="connsiteX14" fmla="*/ 246270 w 453830"/>
                    <a:gd name="connsiteY14" fmla="*/ 282309 h 453830"/>
                    <a:gd name="connsiteX15" fmla="*/ 142156 w 453830"/>
                    <a:gd name="connsiteY15" fmla="*/ 385089 h 453830"/>
                    <a:gd name="connsiteX16" fmla="*/ 78086 w 453830"/>
                    <a:gd name="connsiteY16" fmla="*/ 321018 h 453830"/>
                    <a:gd name="connsiteX17" fmla="*/ 180865 w 453830"/>
                    <a:gd name="connsiteY17" fmla="*/ 218239 h 453830"/>
                    <a:gd name="connsiteX18" fmla="*/ 180865 w 453830"/>
                    <a:gd name="connsiteY18" fmla="*/ 218239 h 453830"/>
                    <a:gd name="connsiteX19" fmla="*/ 234257 w 453830"/>
                    <a:gd name="connsiteY19" fmla="*/ 164847 h 453830"/>
                    <a:gd name="connsiteX20" fmla="*/ 234257 w 453830"/>
                    <a:gd name="connsiteY20" fmla="*/ 164847 h 453830"/>
                    <a:gd name="connsiteX21" fmla="*/ 322353 w 453830"/>
                    <a:gd name="connsiteY21" fmla="*/ 76751 h 453830"/>
                    <a:gd name="connsiteX22" fmla="*/ 387758 w 453830"/>
                    <a:gd name="connsiteY22" fmla="*/ 142156 h 453830"/>
                    <a:gd name="connsiteX23" fmla="*/ 60733 w 453830"/>
                    <a:gd name="connsiteY23" fmla="*/ 351719 h 453830"/>
                    <a:gd name="connsiteX24" fmla="*/ 111455 w 453830"/>
                    <a:gd name="connsiteY24" fmla="*/ 402441 h 453830"/>
                    <a:gd name="connsiteX25" fmla="*/ 70077 w 453830"/>
                    <a:gd name="connsiteY25" fmla="*/ 413119 h 453830"/>
                    <a:gd name="connsiteX26" fmla="*/ 48720 w 453830"/>
                    <a:gd name="connsiteY26" fmla="*/ 391762 h 453830"/>
                    <a:gd name="connsiteX27" fmla="*/ 60733 w 453830"/>
                    <a:gd name="connsiteY27" fmla="*/ 351719 h 453830"/>
                    <a:gd name="connsiteX28" fmla="*/ 455833 w 453830"/>
                    <a:gd name="connsiteY28" fmla="*/ 94103 h 453830"/>
                    <a:gd name="connsiteX29" fmla="*/ 454498 w 453830"/>
                    <a:gd name="connsiteY29" fmla="*/ 87429 h 453830"/>
                    <a:gd name="connsiteX30" fmla="*/ 453163 w 453830"/>
                    <a:gd name="connsiteY30" fmla="*/ 84760 h 453830"/>
                    <a:gd name="connsiteX31" fmla="*/ 439815 w 453830"/>
                    <a:gd name="connsiteY31" fmla="*/ 59398 h 453830"/>
                    <a:gd name="connsiteX32" fmla="*/ 411784 w 453830"/>
                    <a:gd name="connsiteY32" fmla="*/ 30033 h 453830"/>
                    <a:gd name="connsiteX33" fmla="*/ 327692 w 453830"/>
                    <a:gd name="connsiteY33" fmla="*/ 30033 h 453830"/>
                    <a:gd name="connsiteX34" fmla="*/ 218239 w 453830"/>
                    <a:gd name="connsiteY34" fmla="*/ 139486 h 453830"/>
                    <a:gd name="connsiteX35" fmla="*/ 218239 w 453830"/>
                    <a:gd name="connsiteY35" fmla="*/ 139486 h 453830"/>
                    <a:gd name="connsiteX36" fmla="*/ 191543 w 453830"/>
                    <a:gd name="connsiteY36" fmla="*/ 166182 h 453830"/>
                    <a:gd name="connsiteX37" fmla="*/ 191543 w 453830"/>
                    <a:gd name="connsiteY37" fmla="*/ 166182 h 453830"/>
                    <a:gd name="connsiteX38" fmla="*/ 52724 w 453830"/>
                    <a:gd name="connsiteY38" fmla="*/ 306336 h 453830"/>
                    <a:gd name="connsiteX39" fmla="*/ 39376 w 453830"/>
                    <a:gd name="connsiteY39" fmla="*/ 327692 h 453830"/>
                    <a:gd name="connsiteX40" fmla="*/ 11346 w 453830"/>
                    <a:gd name="connsiteY40" fmla="*/ 427802 h 453830"/>
                    <a:gd name="connsiteX41" fmla="*/ 12681 w 453830"/>
                    <a:gd name="connsiteY41" fmla="*/ 450494 h 453830"/>
                    <a:gd name="connsiteX42" fmla="*/ 36707 w 453830"/>
                    <a:gd name="connsiteY42" fmla="*/ 451828 h 453830"/>
                    <a:gd name="connsiteX43" fmla="*/ 143491 w 453830"/>
                    <a:gd name="connsiteY43" fmla="*/ 423798 h 453830"/>
                    <a:gd name="connsiteX44" fmla="*/ 156838 w 453830"/>
                    <a:gd name="connsiteY44" fmla="*/ 415789 h 453830"/>
                    <a:gd name="connsiteX45" fmla="*/ 267627 w 453830"/>
                    <a:gd name="connsiteY45" fmla="*/ 305001 h 453830"/>
                    <a:gd name="connsiteX46" fmla="*/ 267627 w 453830"/>
                    <a:gd name="connsiteY46" fmla="*/ 305001 h 453830"/>
                    <a:gd name="connsiteX47" fmla="*/ 321018 w 453830"/>
                    <a:gd name="connsiteY47" fmla="*/ 251609 h 453830"/>
                    <a:gd name="connsiteX48" fmla="*/ 321018 w 453830"/>
                    <a:gd name="connsiteY48" fmla="*/ 251609 h 453830"/>
                    <a:gd name="connsiteX49" fmla="*/ 435811 w 453830"/>
                    <a:gd name="connsiteY49" fmla="*/ 136817 h 453830"/>
                    <a:gd name="connsiteX50" fmla="*/ 453163 w 453830"/>
                    <a:gd name="connsiteY50" fmla="*/ 108786 h 453830"/>
                    <a:gd name="connsiteX51" fmla="*/ 454498 w 453830"/>
                    <a:gd name="connsiteY51" fmla="*/ 104781 h 453830"/>
                    <a:gd name="connsiteX52" fmla="*/ 455833 w 453830"/>
                    <a:gd name="connsiteY52" fmla="*/ 94103 h 45383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Lst>
                  <a:rect l="l" t="t" r="r" b="b"/>
                  <a:pathLst>
                    <a:path w="453830" h="453830">
                      <a:moveTo>
                        <a:pt x="345045" y="140821"/>
                      </a:moveTo>
                      <a:lnTo>
                        <a:pt x="325023" y="120799"/>
                      </a:lnTo>
                      <a:lnTo>
                        <a:pt x="126138" y="319684"/>
                      </a:lnTo>
                      <a:lnTo>
                        <a:pt x="146160" y="339705"/>
                      </a:lnTo>
                      <a:lnTo>
                        <a:pt x="345045" y="140821"/>
                      </a:lnTo>
                      <a:close/>
                      <a:moveTo>
                        <a:pt x="410450" y="122134"/>
                      </a:moveTo>
                      <a:cubicBezTo>
                        <a:pt x="387758" y="99442"/>
                        <a:pt x="365067" y="76751"/>
                        <a:pt x="343710" y="54059"/>
                      </a:cubicBezTo>
                      <a:cubicBezTo>
                        <a:pt x="358393" y="32703"/>
                        <a:pt x="374410" y="30033"/>
                        <a:pt x="393097" y="50055"/>
                      </a:cubicBezTo>
                      <a:cubicBezTo>
                        <a:pt x="399771" y="56729"/>
                        <a:pt x="406445" y="63403"/>
                        <a:pt x="413119" y="70077"/>
                      </a:cubicBezTo>
                      <a:cubicBezTo>
                        <a:pt x="434476" y="91434"/>
                        <a:pt x="433141" y="102112"/>
                        <a:pt x="410450" y="122134"/>
                      </a:cubicBezTo>
                      <a:moveTo>
                        <a:pt x="387758" y="142156"/>
                      </a:moveTo>
                      <a:cubicBezTo>
                        <a:pt x="358393" y="171521"/>
                        <a:pt x="329027" y="199552"/>
                        <a:pt x="299662" y="228917"/>
                      </a:cubicBezTo>
                      <a:lnTo>
                        <a:pt x="299662" y="228917"/>
                      </a:lnTo>
                      <a:cubicBezTo>
                        <a:pt x="282309" y="246270"/>
                        <a:pt x="263622" y="264957"/>
                        <a:pt x="246270" y="282309"/>
                      </a:cubicBezTo>
                      <a:lnTo>
                        <a:pt x="246270" y="282309"/>
                      </a:lnTo>
                      <a:cubicBezTo>
                        <a:pt x="211565" y="317014"/>
                        <a:pt x="176860" y="351719"/>
                        <a:pt x="142156" y="385089"/>
                      </a:cubicBezTo>
                      <a:cubicBezTo>
                        <a:pt x="122134" y="365067"/>
                        <a:pt x="99442" y="342375"/>
                        <a:pt x="78086" y="321018"/>
                      </a:cubicBezTo>
                      <a:cubicBezTo>
                        <a:pt x="111455" y="287648"/>
                        <a:pt x="146160" y="252944"/>
                        <a:pt x="180865" y="218239"/>
                      </a:cubicBezTo>
                      <a:lnTo>
                        <a:pt x="180865" y="218239"/>
                      </a:lnTo>
                      <a:cubicBezTo>
                        <a:pt x="198217" y="200887"/>
                        <a:pt x="216904" y="182200"/>
                        <a:pt x="234257" y="164847"/>
                      </a:cubicBezTo>
                      <a:lnTo>
                        <a:pt x="234257" y="164847"/>
                      </a:lnTo>
                      <a:cubicBezTo>
                        <a:pt x="263622" y="135482"/>
                        <a:pt x="292988" y="106116"/>
                        <a:pt x="322353" y="76751"/>
                      </a:cubicBezTo>
                      <a:cubicBezTo>
                        <a:pt x="345045" y="98107"/>
                        <a:pt x="366401" y="119464"/>
                        <a:pt x="387758" y="142156"/>
                      </a:cubicBezTo>
                      <a:moveTo>
                        <a:pt x="60733" y="351719"/>
                      </a:moveTo>
                      <a:cubicBezTo>
                        <a:pt x="76751" y="369071"/>
                        <a:pt x="94103" y="385089"/>
                        <a:pt x="111455" y="402441"/>
                      </a:cubicBezTo>
                      <a:cubicBezTo>
                        <a:pt x="98107" y="406445"/>
                        <a:pt x="84760" y="409115"/>
                        <a:pt x="70077" y="413119"/>
                      </a:cubicBezTo>
                      <a:lnTo>
                        <a:pt x="48720" y="391762"/>
                      </a:lnTo>
                      <a:cubicBezTo>
                        <a:pt x="54059" y="378415"/>
                        <a:pt x="56729" y="365067"/>
                        <a:pt x="60733" y="351719"/>
                      </a:cubicBezTo>
                      <a:moveTo>
                        <a:pt x="455833" y="94103"/>
                      </a:moveTo>
                      <a:lnTo>
                        <a:pt x="454498" y="87429"/>
                      </a:lnTo>
                      <a:cubicBezTo>
                        <a:pt x="454498" y="86094"/>
                        <a:pt x="453163" y="84760"/>
                        <a:pt x="453163" y="84760"/>
                      </a:cubicBezTo>
                      <a:cubicBezTo>
                        <a:pt x="449159" y="75416"/>
                        <a:pt x="445154" y="67407"/>
                        <a:pt x="439815" y="59398"/>
                      </a:cubicBezTo>
                      <a:cubicBezTo>
                        <a:pt x="431806" y="48720"/>
                        <a:pt x="421128" y="39376"/>
                        <a:pt x="411784" y="30033"/>
                      </a:cubicBezTo>
                      <a:cubicBezTo>
                        <a:pt x="383754" y="3337"/>
                        <a:pt x="355723" y="3337"/>
                        <a:pt x="327692" y="30033"/>
                      </a:cubicBezTo>
                      <a:cubicBezTo>
                        <a:pt x="291653" y="66072"/>
                        <a:pt x="255613" y="102112"/>
                        <a:pt x="218239" y="139486"/>
                      </a:cubicBezTo>
                      <a:lnTo>
                        <a:pt x="218239" y="139486"/>
                      </a:lnTo>
                      <a:cubicBezTo>
                        <a:pt x="208896" y="148830"/>
                        <a:pt x="200887" y="156838"/>
                        <a:pt x="191543" y="166182"/>
                      </a:cubicBezTo>
                      <a:lnTo>
                        <a:pt x="191543" y="166182"/>
                      </a:lnTo>
                      <a:cubicBezTo>
                        <a:pt x="144825" y="212900"/>
                        <a:pt x="98107" y="259618"/>
                        <a:pt x="52724" y="306336"/>
                      </a:cubicBezTo>
                      <a:cubicBezTo>
                        <a:pt x="47385" y="311675"/>
                        <a:pt x="42046" y="319684"/>
                        <a:pt x="39376" y="327692"/>
                      </a:cubicBezTo>
                      <a:cubicBezTo>
                        <a:pt x="30033" y="361062"/>
                        <a:pt x="20689" y="394432"/>
                        <a:pt x="11346" y="427802"/>
                      </a:cubicBezTo>
                      <a:cubicBezTo>
                        <a:pt x="10011" y="434476"/>
                        <a:pt x="8676" y="446489"/>
                        <a:pt x="12681" y="450494"/>
                      </a:cubicBezTo>
                      <a:cubicBezTo>
                        <a:pt x="18020" y="454498"/>
                        <a:pt x="28698" y="454498"/>
                        <a:pt x="36707" y="451828"/>
                      </a:cubicBezTo>
                      <a:cubicBezTo>
                        <a:pt x="72746" y="443820"/>
                        <a:pt x="107451" y="433141"/>
                        <a:pt x="143491" y="423798"/>
                      </a:cubicBezTo>
                      <a:cubicBezTo>
                        <a:pt x="148830" y="422463"/>
                        <a:pt x="152834" y="419793"/>
                        <a:pt x="156838" y="415789"/>
                      </a:cubicBezTo>
                      <a:cubicBezTo>
                        <a:pt x="194213" y="378415"/>
                        <a:pt x="230252" y="342375"/>
                        <a:pt x="267627" y="305001"/>
                      </a:cubicBezTo>
                      <a:lnTo>
                        <a:pt x="267627" y="305001"/>
                      </a:lnTo>
                      <a:cubicBezTo>
                        <a:pt x="284979" y="287648"/>
                        <a:pt x="303666" y="268961"/>
                        <a:pt x="321018" y="251609"/>
                      </a:cubicBezTo>
                      <a:lnTo>
                        <a:pt x="321018" y="251609"/>
                      </a:lnTo>
                      <a:cubicBezTo>
                        <a:pt x="359727" y="212900"/>
                        <a:pt x="397102" y="175526"/>
                        <a:pt x="435811" y="136817"/>
                      </a:cubicBezTo>
                      <a:cubicBezTo>
                        <a:pt x="443820" y="128808"/>
                        <a:pt x="447824" y="119464"/>
                        <a:pt x="453163" y="108786"/>
                      </a:cubicBezTo>
                      <a:lnTo>
                        <a:pt x="454498" y="104781"/>
                      </a:lnTo>
                      <a:lnTo>
                        <a:pt x="455833" y="94103"/>
                      </a:lnTo>
                      <a:close/>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449" name="Titel 5">
                <a:extLst>
                  <a:ext uri="{FF2B5EF4-FFF2-40B4-BE49-F238E27FC236}">
                    <a16:creationId xmlns:a16="http://schemas.microsoft.com/office/drawing/2014/main" id="{D0493B6D-69F7-4EC8-9EE5-6B6A872CCA14}"/>
                  </a:ext>
                </a:extLst>
              </p:cNvPr>
              <p:cNvSpPr txBox="1">
                <a:spLocks/>
              </p:cNvSpPr>
              <p:nvPr/>
            </p:nvSpPr>
            <p:spPr bwMode="gray">
              <a:xfrm>
                <a:off x="200321" y="1364661"/>
                <a:ext cx="1620000" cy="229406"/>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gn="ctr">
                  <a:lnSpc>
                    <a:spcPct val="100000"/>
                  </a:lnSpc>
                  <a:spcBef>
                    <a:spcPts val="0"/>
                  </a:spcBef>
                  <a:spcAft>
                    <a:spcPts val="600"/>
                  </a:spcAft>
                  <a:buFont typeface="Arial" panose="020B0604020202020204" pitchFamily="34" charset="0"/>
                  <a:buNone/>
                  <a:defRPr sz="1400" b="1"/>
                </a:lvl1pPr>
                <a:lvl2pPr marL="0"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1200"/>
                </a:lvl3pPr>
                <a:lvl4pPr marL="460375" indent="-228600">
                  <a:lnSpc>
                    <a:spcPct val="100000"/>
                  </a:lnSpc>
                  <a:spcBef>
                    <a:spcPts val="0"/>
                  </a:spcBef>
                  <a:spcAft>
                    <a:spcPts val="600"/>
                  </a:spcAft>
                  <a:buFont typeface="Arial" panose="020B0604020202020204" pitchFamily="34" charset="0"/>
                  <a:buChar char="‒"/>
                  <a:defRPr sz="1600"/>
                </a:lvl4pPr>
                <a:lvl5pPr marL="0"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none" spc="0" normalizeH="0" baseline="0" noProof="0">
                    <a:ln>
                      <a:noFill/>
                    </a:ln>
                    <a:solidFill>
                      <a:prstClr val="black"/>
                    </a:solidFill>
                    <a:effectLst/>
                    <a:uLnTx/>
                    <a:uFillTx/>
                    <a:latin typeface="Honeywell Sans"/>
                    <a:ea typeface="+mn-ea"/>
                    <a:cs typeface="+mn-cs"/>
                  </a:rPr>
                  <a:t>DESIGN</a:t>
                </a:r>
              </a:p>
            </p:txBody>
          </p:sp>
        </p:grpSp>
      </p:grpSp>
    </p:spTree>
    <p:custDataLst>
      <p:tags r:id="rId1"/>
    </p:custDataLst>
    <p:extLst>
      <p:ext uri="{BB962C8B-B14F-4D97-AF65-F5344CB8AC3E}">
        <p14:creationId xmlns:p14="http://schemas.microsoft.com/office/powerpoint/2010/main" val="1096516827"/>
      </p:ext>
    </p:extLst>
  </p:cSld>
  <p:clrMapOvr>
    <a:masterClrMapping/>
  </p:clrMapOvr>
  <mc:AlternateContent xmlns:mc="http://schemas.openxmlformats.org/markup-compatibility/2006" xmlns:p14="http://schemas.microsoft.com/office/powerpoint/2010/main">
    <mc:Choice Requires="p14">
      <p:transition spd="slow" p14:dur="2000" advTm="2223"/>
    </mc:Choice>
    <mc:Fallback xmlns="">
      <p:transition spd="slow" advTm="2223"/>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xit" presetSubtype="0" fill="hold" nodeType="withEffect">
                                  <p:stCondLst>
                                    <p:cond delay="250"/>
                                  </p:stCondLst>
                                  <p:childTnLst>
                                    <p:animEffect transition="out" filter="fade">
                                      <p:cBhvr>
                                        <p:cTn id="6" dur="500"/>
                                        <p:tgtEl>
                                          <p:spTgt spid="365"/>
                                        </p:tgtEl>
                                      </p:cBhvr>
                                    </p:animEffect>
                                    <p:set>
                                      <p:cBhvr>
                                        <p:cTn id="7" dur="1" fill="hold">
                                          <p:stCondLst>
                                            <p:cond delay="499"/>
                                          </p:stCondLst>
                                        </p:cTn>
                                        <p:tgtEl>
                                          <p:spTgt spid="365"/>
                                        </p:tgtEl>
                                        <p:attrNameLst>
                                          <p:attrName>style.visibility</p:attrName>
                                        </p:attrNameLst>
                                      </p:cBhvr>
                                      <p:to>
                                        <p:strVal val="hidden"/>
                                      </p:to>
                                    </p:set>
                                  </p:childTnLst>
                                </p:cTn>
                              </p:par>
                              <p:par>
                                <p:cTn id="8" presetID="10" presetClass="entr" presetSubtype="0" fill="hold" nodeType="withEffect">
                                  <p:stCondLst>
                                    <p:cond delay="250"/>
                                  </p:stCondLst>
                                  <p:childTnLst>
                                    <p:set>
                                      <p:cBhvr>
                                        <p:cTn id="9" dur="1" fill="hold">
                                          <p:stCondLst>
                                            <p:cond delay="0"/>
                                          </p:stCondLst>
                                        </p:cTn>
                                        <p:tgtEl>
                                          <p:spTgt spid="439"/>
                                        </p:tgtEl>
                                        <p:attrNameLst>
                                          <p:attrName>style.visibility</p:attrName>
                                        </p:attrNameLst>
                                      </p:cBhvr>
                                      <p:to>
                                        <p:strVal val="visible"/>
                                      </p:to>
                                    </p:set>
                                    <p:animEffect transition="in" filter="fade">
                                      <p:cBhvr>
                                        <p:cTn id="10" dur="500"/>
                                        <p:tgtEl>
                                          <p:spTgt spid="4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el 5">
            <a:extLst>
              <a:ext uri="{FF2B5EF4-FFF2-40B4-BE49-F238E27FC236}">
                <a16:creationId xmlns:a16="http://schemas.microsoft.com/office/drawing/2014/main" id="{C4BF6EF6-E8E6-4976-BADC-99828390E7BD}"/>
              </a:ext>
            </a:extLst>
          </p:cNvPr>
          <p:cNvSpPr txBox="1">
            <a:spLocks/>
          </p:cNvSpPr>
          <p:nvPr/>
        </p:nvSpPr>
        <p:spPr bwMode="gray">
          <a:xfrm>
            <a:off x="495299" y="1046843"/>
            <a:ext cx="4166507" cy="39156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800" b="1" i="0" u="none" strike="noStrike" kern="1200" cap="none" spc="0" normalizeH="0" baseline="0" noProof="0">
                <a:ln>
                  <a:noFill/>
                </a:ln>
                <a:solidFill>
                  <a:srgbClr val="D61120"/>
                </a:solidFill>
                <a:effectLst/>
                <a:uLnTx/>
                <a:uFillTx/>
                <a:latin typeface="Honeywell Sans Black"/>
                <a:ea typeface="+mn-ea"/>
                <a:cs typeface="+mn-cs"/>
              </a:rPr>
              <a:t>HIGHEST LEVEL OF SECURITY THANKS TO CRYPTO CHIP</a:t>
            </a:r>
          </a:p>
        </p:txBody>
      </p:sp>
      <p:grpSp>
        <p:nvGrpSpPr>
          <p:cNvPr id="202" name="Gruppieren 201">
            <a:extLst>
              <a:ext uri="{FF2B5EF4-FFF2-40B4-BE49-F238E27FC236}">
                <a16:creationId xmlns:a16="http://schemas.microsoft.com/office/drawing/2014/main" id="{17BA26F5-7A13-4F28-ADB2-ECD7217AAD26}"/>
              </a:ext>
            </a:extLst>
          </p:cNvPr>
          <p:cNvGrpSpPr/>
          <p:nvPr/>
        </p:nvGrpSpPr>
        <p:grpSpPr bwMode="gray">
          <a:xfrm>
            <a:off x="7569475" y="2260738"/>
            <a:ext cx="2183130" cy="2182177"/>
            <a:chOff x="5000625" y="2333625"/>
            <a:chExt cx="2183130" cy="2182177"/>
          </a:xfrm>
          <a:solidFill>
            <a:schemeClr val="accent1"/>
          </a:solidFill>
        </p:grpSpPr>
        <p:sp>
          <p:nvSpPr>
            <p:cNvPr id="240" name="Freihandform: Form 239">
              <a:extLst>
                <a:ext uri="{FF2B5EF4-FFF2-40B4-BE49-F238E27FC236}">
                  <a16:creationId xmlns:a16="http://schemas.microsoft.com/office/drawing/2014/main" id="{D371AD6F-908B-444C-B625-60E2CF94879E}"/>
                </a:ext>
              </a:extLst>
            </p:cNvPr>
            <p:cNvSpPr/>
            <p:nvPr/>
          </p:nvSpPr>
          <p:spPr bwMode="gray">
            <a:xfrm>
              <a:off x="5282563" y="2629853"/>
              <a:ext cx="1619250" cy="1619250"/>
            </a:xfrm>
            <a:custGeom>
              <a:avLst/>
              <a:gdLst>
                <a:gd name="connsiteX0" fmla="*/ 811532 w 1619250"/>
                <a:gd name="connsiteY0" fmla="*/ 1623060 h 1619250"/>
                <a:gd name="connsiteX1" fmla="*/ 1623062 w 1619250"/>
                <a:gd name="connsiteY1" fmla="*/ 811530 h 1619250"/>
                <a:gd name="connsiteX2" fmla="*/ 811532 w 1619250"/>
                <a:gd name="connsiteY2" fmla="*/ 0 h 1619250"/>
                <a:gd name="connsiteX3" fmla="*/ 2 w 1619250"/>
                <a:gd name="connsiteY3" fmla="*/ 811530 h 1619250"/>
                <a:gd name="connsiteX4" fmla="*/ 811532 w 1619250"/>
                <a:gd name="connsiteY4" fmla="*/ 1623060 h 16192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9250" h="1619250">
                  <a:moveTo>
                    <a:pt x="811532" y="1623060"/>
                  </a:moveTo>
                  <a:cubicBezTo>
                    <a:pt x="1260159" y="1623060"/>
                    <a:pt x="1623062" y="1259205"/>
                    <a:pt x="1623062" y="811530"/>
                  </a:cubicBezTo>
                  <a:cubicBezTo>
                    <a:pt x="1623062" y="362902"/>
                    <a:pt x="1259207" y="0"/>
                    <a:pt x="811532" y="0"/>
                  </a:cubicBezTo>
                  <a:cubicBezTo>
                    <a:pt x="363857" y="0"/>
                    <a:pt x="2" y="363855"/>
                    <a:pt x="2" y="811530"/>
                  </a:cubicBezTo>
                  <a:cubicBezTo>
                    <a:pt x="-951" y="1259205"/>
                    <a:pt x="362904" y="1623060"/>
                    <a:pt x="811532" y="1623060"/>
                  </a:cubicBezTo>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DC202E"/>
                </a:solidFill>
                <a:effectLst/>
                <a:uLnTx/>
                <a:uFillTx/>
                <a:latin typeface="Honeywell Sans"/>
                <a:ea typeface="+mn-ea"/>
                <a:cs typeface="+mn-cs"/>
              </a:endParaRPr>
            </a:p>
          </p:txBody>
        </p:sp>
        <p:sp>
          <p:nvSpPr>
            <p:cNvPr id="241" name="Freihandform: Form 240">
              <a:extLst>
                <a:ext uri="{FF2B5EF4-FFF2-40B4-BE49-F238E27FC236}">
                  <a16:creationId xmlns:a16="http://schemas.microsoft.com/office/drawing/2014/main" id="{C6D93DFE-B488-4C96-85E1-FDBA88A99D01}"/>
                </a:ext>
              </a:extLst>
            </p:cNvPr>
            <p:cNvSpPr/>
            <p:nvPr/>
          </p:nvSpPr>
          <p:spPr bwMode="gray">
            <a:xfrm>
              <a:off x="5755534" y="3012758"/>
              <a:ext cx="723900" cy="866775"/>
            </a:xfrm>
            <a:custGeom>
              <a:avLst/>
              <a:gdLst>
                <a:gd name="connsiteX0" fmla="*/ 73766 w 723900"/>
                <a:gd name="connsiteY0" fmla="*/ 137160 h 866775"/>
                <a:gd name="connsiteX1" fmla="*/ 73766 w 723900"/>
                <a:gd name="connsiteY1" fmla="*/ 143827 h 866775"/>
                <a:gd name="connsiteX2" fmla="*/ 73766 w 723900"/>
                <a:gd name="connsiteY2" fmla="*/ 594360 h 866775"/>
                <a:gd name="connsiteX3" fmla="*/ 139488 w 723900"/>
                <a:gd name="connsiteY3" fmla="*/ 694372 h 866775"/>
                <a:gd name="connsiteX4" fmla="*/ 354753 w 723900"/>
                <a:gd name="connsiteY4" fmla="*/ 790575 h 866775"/>
                <a:gd name="connsiteX5" fmla="*/ 371898 w 723900"/>
                <a:gd name="connsiteY5" fmla="*/ 790575 h 866775"/>
                <a:gd name="connsiteX6" fmla="*/ 586211 w 723900"/>
                <a:gd name="connsiteY6" fmla="*/ 695325 h 866775"/>
                <a:gd name="connsiteX7" fmla="*/ 653838 w 723900"/>
                <a:gd name="connsiteY7" fmla="*/ 591502 h 866775"/>
                <a:gd name="connsiteX8" fmla="*/ 653838 w 723900"/>
                <a:gd name="connsiteY8" fmla="*/ 145732 h 866775"/>
                <a:gd name="connsiteX9" fmla="*/ 645266 w 723900"/>
                <a:gd name="connsiteY9" fmla="*/ 135255 h 866775"/>
                <a:gd name="connsiteX10" fmla="*/ 373803 w 723900"/>
                <a:gd name="connsiteY10" fmla="*/ 75247 h 866775"/>
                <a:gd name="connsiteX11" fmla="*/ 353801 w 723900"/>
                <a:gd name="connsiteY11" fmla="*/ 75247 h 866775"/>
                <a:gd name="connsiteX12" fmla="*/ 141393 w 723900"/>
                <a:gd name="connsiteY12" fmla="*/ 121920 h 866775"/>
                <a:gd name="connsiteX13" fmla="*/ 73766 w 723900"/>
                <a:gd name="connsiteY13" fmla="*/ 137160 h 866775"/>
                <a:gd name="connsiteX14" fmla="*/ 371898 w 723900"/>
                <a:gd name="connsiteY14" fmla="*/ 870585 h 866775"/>
                <a:gd name="connsiteX15" fmla="*/ 354753 w 723900"/>
                <a:gd name="connsiteY15" fmla="*/ 870585 h 866775"/>
                <a:gd name="connsiteX16" fmla="*/ 353801 w 723900"/>
                <a:gd name="connsiteY16" fmla="*/ 869633 h 866775"/>
                <a:gd name="connsiteX17" fmla="*/ 110913 w 723900"/>
                <a:gd name="connsiteY17" fmla="*/ 762000 h 866775"/>
                <a:gd name="connsiteX18" fmla="*/ 423 w 723900"/>
                <a:gd name="connsiteY18" fmla="*/ 591502 h 866775"/>
                <a:gd name="connsiteX19" fmla="*/ 423 w 723900"/>
                <a:gd name="connsiteY19" fmla="*/ 407670 h 866775"/>
                <a:gd name="connsiteX20" fmla="*/ 423 w 723900"/>
                <a:gd name="connsiteY20" fmla="*/ 112395 h 866775"/>
                <a:gd name="connsiteX21" fmla="*/ 32808 w 723900"/>
                <a:gd name="connsiteY21" fmla="*/ 72390 h 866775"/>
                <a:gd name="connsiteX22" fmla="*/ 298556 w 723900"/>
                <a:gd name="connsiteY22" fmla="*/ 13335 h 866775"/>
                <a:gd name="connsiteX23" fmla="*/ 354753 w 723900"/>
                <a:gd name="connsiteY23" fmla="*/ 0 h 866775"/>
                <a:gd name="connsiteX24" fmla="*/ 373803 w 723900"/>
                <a:gd name="connsiteY24" fmla="*/ 0 h 866775"/>
                <a:gd name="connsiteX25" fmla="*/ 383328 w 723900"/>
                <a:gd name="connsiteY25" fmla="*/ 3810 h 866775"/>
                <a:gd name="connsiteX26" fmla="*/ 695748 w 723900"/>
                <a:gd name="connsiteY26" fmla="*/ 73342 h 866775"/>
                <a:gd name="connsiteX27" fmla="*/ 725276 w 723900"/>
                <a:gd name="connsiteY27" fmla="*/ 102870 h 866775"/>
                <a:gd name="connsiteX28" fmla="*/ 726228 w 723900"/>
                <a:gd name="connsiteY28" fmla="*/ 121920 h 866775"/>
                <a:gd name="connsiteX29" fmla="*/ 726228 w 723900"/>
                <a:gd name="connsiteY29" fmla="*/ 592455 h 866775"/>
                <a:gd name="connsiteX30" fmla="*/ 616691 w 723900"/>
                <a:gd name="connsiteY30" fmla="*/ 762952 h 866775"/>
                <a:gd name="connsiteX31" fmla="*/ 506201 w 723900"/>
                <a:gd name="connsiteY31" fmla="*/ 812483 h 866775"/>
                <a:gd name="connsiteX32" fmla="*/ 371898 w 723900"/>
                <a:gd name="connsiteY32" fmla="*/ 870585 h 866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723900" h="866775">
                  <a:moveTo>
                    <a:pt x="73766" y="137160"/>
                  </a:moveTo>
                  <a:cubicBezTo>
                    <a:pt x="73766" y="140017"/>
                    <a:pt x="73766" y="141922"/>
                    <a:pt x="73766" y="143827"/>
                  </a:cubicBezTo>
                  <a:cubicBezTo>
                    <a:pt x="73766" y="294322"/>
                    <a:pt x="73766" y="443865"/>
                    <a:pt x="73766" y="594360"/>
                  </a:cubicBezTo>
                  <a:cubicBezTo>
                    <a:pt x="73766" y="641985"/>
                    <a:pt x="96626" y="675322"/>
                    <a:pt x="139488" y="694372"/>
                  </a:cubicBezTo>
                  <a:cubicBezTo>
                    <a:pt x="211878" y="725805"/>
                    <a:pt x="283316" y="758190"/>
                    <a:pt x="354753" y="790575"/>
                  </a:cubicBezTo>
                  <a:cubicBezTo>
                    <a:pt x="361421" y="793433"/>
                    <a:pt x="366183" y="793433"/>
                    <a:pt x="371898" y="790575"/>
                  </a:cubicBezTo>
                  <a:cubicBezTo>
                    <a:pt x="443336" y="758190"/>
                    <a:pt x="514773" y="726758"/>
                    <a:pt x="586211" y="695325"/>
                  </a:cubicBezTo>
                  <a:cubicBezTo>
                    <a:pt x="631931" y="675322"/>
                    <a:pt x="653838" y="641033"/>
                    <a:pt x="653838" y="591502"/>
                  </a:cubicBezTo>
                  <a:cubicBezTo>
                    <a:pt x="653838" y="442913"/>
                    <a:pt x="653838" y="294322"/>
                    <a:pt x="653838" y="145732"/>
                  </a:cubicBezTo>
                  <a:cubicBezTo>
                    <a:pt x="653838" y="139065"/>
                    <a:pt x="651933" y="136207"/>
                    <a:pt x="645266" y="135255"/>
                  </a:cubicBezTo>
                  <a:cubicBezTo>
                    <a:pt x="554778" y="115252"/>
                    <a:pt x="464291" y="95250"/>
                    <a:pt x="373803" y="75247"/>
                  </a:cubicBezTo>
                  <a:cubicBezTo>
                    <a:pt x="367136" y="74295"/>
                    <a:pt x="360468" y="73342"/>
                    <a:pt x="353801" y="75247"/>
                  </a:cubicBezTo>
                  <a:cubicBezTo>
                    <a:pt x="283316" y="90488"/>
                    <a:pt x="211878" y="106680"/>
                    <a:pt x="141393" y="121920"/>
                  </a:cubicBezTo>
                  <a:cubicBezTo>
                    <a:pt x="118533" y="127635"/>
                    <a:pt x="96626" y="132397"/>
                    <a:pt x="73766" y="137160"/>
                  </a:cubicBezTo>
                  <a:moveTo>
                    <a:pt x="371898" y="870585"/>
                  </a:moveTo>
                  <a:lnTo>
                    <a:pt x="354753" y="870585"/>
                  </a:lnTo>
                  <a:cubicBezTo>
                    <a:pt x="354753" y="870585"/>
                    <a:pt x="353801" y="869633"/>
                    <a:pt x="353801" y="869633"/>
                  </a:cubicBezTo>
                  <a:cubicBezTo>
                    <a:pt x="272838" y="833438"/>
                    <a:pt x="190923" y="799147"/>
                    <a:pt x="110913" y="762000"/>
                  </a:cubicBezTo>
                  <a:cubicBezTo>
                    <a:pt x="39476" y="728663"/>
                    <a:pt x="2328" y="670560"/>
                    <a:pt x="423" y="591502"/>
                  </a:cubicBezTo>
                  <a:cubicBezTo>
                    <a:pt x="-529" y="530543"/>
                    <a:pt x="423" y="468630"/>
                    <a:pt x="423" y="407670"/>
                  </a:cubicBezTo>
                  <a:cubicBezTo>
                    <a:pt x="423" y="309563"/>
                    <a:pt x="423" y="211455"/>
                    <a:pt x="423" y="112395"/>
                  </a:cubicBezTo>
                  <a:cubicBezTo>
                    <a:pt x="423" y="89535"/>
                    <a:pt x="9948" y="77152"/>
                    <a:pt x="32808" y="72390"/>
                  </a:cubicBezTo>
                  <a:cubicBezTo>
                    <a:pt x="121391" y="52388"/>
                    <a:pt x="209973" y="33338"/>
                    <a:pt x="298556" y="13335"/>
                  </a:cubicBezTo>
                  <a:cubicBezTo>
                    <a:pt x="317606" y="9525"/>
                    <a:pt x="335703" y="4763"/>
                    <a:pt x="354753" y="0"/>
                  </a:cubicBezTo>
                  <a:lnTo>
                    <a:pt x="373803" y="0"/>
                  </a:lnTo>
                  <a:cubicBezTo>
                    <a:pt x="376661" y="952"/>
                    <a:pt x="380471" y="2857"/>
                    <a:pt x="383328" y="3810"/>
                  </a:cubicBezTo>
                  <a:cubicBezTo>
                    <a:pt x="487151" y="26670"/>
                    <a:pt x="591926" y="50482"/>
                    <a:pt x="695748" y="73342"/>
                  </a:cubicBezTo>
                  <a:cubicBezTo>
                    <a:pt x="711941" y="77152"/>
                    <a:pt x="723371" y="87630"/>
                    <a:pt x="725276" y="102870"/>
                  </a:cubicBezTo>
                  <a:cubicBezTo>
                    <a:pt x="726228" y="108585"/>
                    <a:pt x="726228" y="115252"/>
                    <a:pt x="726228" y="121920"/>
                  </a:cubicBezTo>
                  <a:cubicBezTo>
                    <a:pt x="726228" y="279082"/>
                    <a:pt x="727181" y="435292"/>
                    <a:pt x="726228" y="592455"/>
                  </a:cubicBezTo>
                  <a:cubicBezTo>
                    <a:pt x="725276" y="671513"/>
                    <a:pt x="687176" y="728663"/>
                    <a:pt x="616691" y="762952"/>
                  </a:cubicBezTo>
                  <a:cubicBezTo>
                    <a:pt x="580496" y="781050"/>
                    <a:pt x="542396" y="796290"/>
                    <a:pt x="506201" y="812483"/>
                  </a:cubicBezTo>
                  <a:cubicBezTo>
                    <a:pt x="460481" y="830580"/>
                    <a:pt x="416666" y="850583"/>
                    <a:pt x="371898" y="870585"/>
                  </a:cubicBezTo>
                </a:path>
              </a:pathLst>
            </a:custGeom>
            <a:solidFill>
              <a:schemeClr val="bg1"/>
            </a:solid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2" name="Freihandform: Form 241">
              <a:extLst>
                <a:ext uri="{FF2B5EF4-FFF2-40B4-BE49-F238E27FC236}">
                  <a16:creationId xmlns:a16="http://schemas.microsoft.com/office/drawing/2014/main" id="{32D8206F-F433-4164-8D85-F487EE287C63}"/>
                </a:ext>
              </a:extLst>
            </p:cNvPr>
            <p:cNvSpPr/>
            <p:nvPr/>
          </p:nvSpPr>
          <p:spPr bwMode="gray">
            <a:xfrm>
              <a:off x="5926455" y="3288030"/>
              <a:ext cx="381000" cy="295275"/>
            </a:xfrm>
            <a:custGeom>
              <a:avLst/>
              <a:gdLst>
                <a:gd name="connsiteX0" fmla="*/ 139065 w 381000"/>
                <a:gd name="connsiteY0" fmla="*/ 300038 h 295275"/>
                <a:gd name="connsiteX1" fmla="*/ 0 w 381000"/>
                <a:gd name="connsiteY1" fmla="*/ 160973 h 295275"/>
                <a:gd name="connsiteX2" fmla="*/ 49530 w 381000"/>
                <a:gd name="connsiteY2" fmla="*/ 110490 h 295275"/>
                <a:gd name="connsiteX3" fmla="*/ 138113 w 381000"/>
                <a:gd name="connsiteY3" fmla="*/ 200025 h 295275"/>
                <a:gd name="connsiteX4" fmla="*/ 338138 w 381000"/>
                <a:gd name="connsiteY4" fmla="*/ 0 h 295275"/>
                <a:gd name="connsiteX5" fmla="*/ 388620 w 381000"/>
                <a:gd name="connsiteY5" fmla="*/ 50483 h 295275"/>
                <a:gd name="connsiteX6" fmla="*/ 139065 w 381000"/>
                <a:gd name="connsiteY6" fmla="*/ 300038 h 295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381000" h="295275">
                  <a:moveTo>
                    <a:pt x="139065" y="300038"/>
                  </a:moveTo>
                  <a:cubicBezTo>
                    <a:pt x="92393" y="253365"/>
                    <a:pt x="45720" y="206693"/>
                    <a:pt x="0" y="160973"/>
                  </a:cubicBezTo>
                  <a:cubicBezTo>
                    <a:pt x="16193" y="144780"/>
                    <a:pt x="33338" y="127635"/>
                    <a:pt x="49530" y="110490"/>
                  </a:cubicBezTo>
                  <a:cubicBezTo>
                    <a:pt x="79058" y="140018"/>
                    <a:pt x="108585" y="169545"/>
                    <a:pt x="138113" y="200025"/>
                  </a:cubicBezTo>
                  <a:cubicBezTo>
                    <a:pt x="205740" y="132398"/>
                    <a:pt x="272415" y="65723"/>
                    <a:pt x="338138" y="0"/>
                  </a:cubicBezTo>
                  <a:cubicBezTo>
                    <a:pt x="356235" y="18098"/>
                    <a:pt x="372428" y="34290"/>
                    <a:pt x="388620" y="50483"/>
                  </a:cubicBezTo>
                  <a:cubicBezTo>
                    <a:pt x="305753" y="133350"/>
                    <a:pt x="222885" y="216218"/>
                    <a:pt x="139065" y="300038"/>
                  </a:cubicBezTo>
                </a:path>
              </a:pathLst>
            </a:custGeom>
            <a:solidFill>
              <a:schemeClr val="bg1"/>
            </a:solid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3" name="Freihandform: Form 242">
              <a:extLst>
                <a:ext uri="{FF2B5EF4-FFF2-40B4-BE49-F238E27FC236}">
                  <a16:creationId xmlns:a16="http://schemas.microsoft.com/office/drawing/2014/main" id="{FB73F464-B3EC-4EC6-A57A-BE9EA3FC47FE}"/>
                </a:ext>
              </a:extLst>
            </p:cNvPr>
            <p:cNvSpPr/>
            <p:nvPr/>
          </p:nvSpPr>
          <p:spPr bwMode="gray">
            <a:xfrm>
              <a:off x="6246495" y="3281363"/>
              <a:ext cx="66675" cy="66675"/>
            </a:xfrm>
            <a:custGeom>
              <a:avLst/>
              <a:gdLst>
                <a:gd name="connsiteX0" fmla="*/ 37147 w 66675"/>
                <a:gd name="connsiteY0" fmla="*/ 74295 h 66675"/>
                <a:gd name="connsiteX1" fmla="*/ 74295 w 66675"/>
                <a:gd name="connsiteY1" fmla="*/ 37148 h 66675"/>
                <a:gd name="connsiteX2" fmla="*/ 37147 w 66675"/>
                <a:gd name="connsiteY2" fmla="*/ 0 h 66675"/>
                <a:gd name="connsiteX3" fmla="*/ 0 w 66675"/>
                <a:gd name="connsiteY3" fmla="*/ 37148 h 66675"/>
                <a:gd name="connsiteX4" fmla="*/ 37147 w 66675"/>
                <a:gd name="connsiteY4" fmla="*/ 74295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7147" y="74295"/>
                  </a:moveTo>
                  <a:cubicBezTo>
                    <a:pt x="57150" y="74295"/>
                    <a:pt x="74295" y="58102"/>
                    <a:pt x="74295" y="37148"/>
                  </a:cubicBezTo>
                  <a:cubicBezTo>
                    <a:pt x="74295" y="17145"/>
                    <a:pt x="58102" y="0"/>
                    <a:pt x="37147" y="0"/>
                  </a:cubicBezTo>
                  <a:cubicBezTo>
                    <a:pt x="17145" y="0"/>
                    <a:pt x="0" y="16192"/>
                    <a:pt x="0" y="37148"/>
                  </a:cubicBezTo>
                  <a:cubicBezTo>
                    <a:pt x="0" y="58102"/>
                    <a:pt x="17145" y="74295"/>
                    <a:pt x="37147" y="74295"/>
                  </a:cubicBezTo>
                </a:path>
              </a:pathLst>
            </a:custGeom>
            <a:solidFill>
              <a:schemeClr val="bg1"/>
            </a:solid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4" name="Freihandform: Form 243">
              <a:extLst>
                <a:ext uri="{FF2B5EF4-FFF2-40B4-BE49-F238E27FC236}">
                  <a16:creationId xmlns:a16="http://schemas.microsoft.com/office/drawing/2014/main" id="{038D00B6-ABB7-4005-820A-E71B27190CAD}"/>
                </a:ext>
              </a:extLst>
            </p:cNvPr>
            <p:cNvSpPr/>
            <p:nvPr/>
          </p:nvSpPr>
          <p:spPr bwMode="gray">
            <a:xfrm>
              <a:off x="5916930" y="3388995"/>
              <a:ext cx="66675" cy="66675"/>
            </a:xfrm>
            <a:custGeom>
              <a:avLst/>
              <a:gdLst>
                <a:gd name="connsiteX0" fmla="*/ 35243 w 66675"/>
                <a:gd name="connsiteY0" fmla="*/ 70485 h 66675"/>
                <a:gd name="connsiteX1" fmla="*/ 70485 w 66675"/>
                <a:gd name="connsiteY1" fmla="*/ 35242 h 66675"/>
                <a:gd name="connsiteX2" fmla="*/ 35243 w 66675"/>
                <a:gd name="connsiteY2" fmla="*/ 0 h 66675"/>
                <a:gd name="connsiteX3" fmla="*/ 0 w 66675"/>
                <a:gd name="connsiteY3" fmla="*/ 35242 h 66675"/>
                <a:gd name="connsiteX4" fmla="*/ 35243 w 66675"/>
                <a:gd name="connsiteY4" fmla="*/ 70485 h 6667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75" h="66675">
                  <a:moveTo>
                    <a:pt x="35243" y="70485"/>
                  </a:moveTo>
                  <a:cubicBezTo>
                    <a:pt x="55245" y="70485"/>
                    <a:pt x="70485" y="54292"/>
                    <a:pt x="70485" y="35242"/>
                  </a:cubicBezTo>
                  <a:cubicBezTo>
                    <a:pt x="70485" y="16192"/>
                    <a:pt x="54293" y="0"/>
                    <a:pt x="35243" y="0"/>
                  </a:cubicBezTo>
                  <a:cubicBezTo>
                    <a:pt x="15240" y="0"/>
                    <a:pt x="0" y="16192"/>
                    <a:pt x="0" y="35242"/>
                  </a:cubicBezTo>
                  <a:cubicBezTo>
                    <a:pt x="0" y="54292"/>
                    <a:pt x="15240" y="70485"/>
                    <a:pt x="35243" y="70485"/>
                  </a:cubicBezTo>
                </a:path>
              </a:pathLst>
            </a:custGeom>
            <a:solidFill>
              <a:schemeClr val="bg1"/>
            </a:solid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45" name="Freihandform: Form 244">
              <a:extLst>
                <a:ext uri="{FF2B5EF4-FFF2-40B4-BE49-F238E27FC236}">
                  <a16:creationId xmlns:a16="http://schemas.microsoft.com/office/drawing/2014/main" id="{BAD99CBB-E912-45A8-A126-5A448DC2D2B5}"/>
                </a:ext>
              </a:extLst>
            </p:cNvPr>
            <p:cNvSpPr/>
            <p:nvPr/>
          </p:nvSpPr>
          <p:spPr bwMode="gray">
            <a:xfrm>
              <a:off x="6145530" y="2333625"/>
              <a:ext cx="1038225" cy="1019175"/>
            </a:xfrm>
            <a:custGeom>
              <a:avLst/>
              <a:gdLst>
                <a:gd name="connsiteX0" fmla="*/ 0 w 1038225"/>
                <a:gd name="connsiteY0" fmla="*/ 0 h 1019175"/>
                <a:gd name="connsiteX1" fmla="*/ 0 w 1038225"/>
                <a:gd name="connsiteY1" fmla="*/ 121920 h 1019175"/>
                <a:gd name="connsiteX2" fmla="*/ 920115 w 1038225"/>
                <a:gd name="connsiteY2" fmla="*/ 1027748 h 1019175"/>
                <a:gd name="connsiteX3" fmla="*/ 1042035 w 1038225"/>
                <a:gd name="connsiteY3" fmla="*/ 1027748 h 1019175"/>
                <a:gd name="connsiteX4" fmla="*/ 794385 w 1038225"/>
                <a:gd name="connsiteY4" fmla="*/ 399098 h 1019175"/>
                <a:gd name="connsiteX5" fmla="*/ 798195 w 1038225"/>
                <a:gd name="connsiteY5" fmla="*/ 291465 h 1019175"/>
                <a:gd name="connsiteX6" fmla="*/ 691515 w 1038225"/>
                <a:gd name="connsiteY6" fmla="*/ 287655 h 1019175"/>
                <a:gd name="connsiteX7" fmla="*/ 705803 w 1038225"/>
                <a:gd name="connsiteY7" fmla="*/ 302895 h 1019175"/>
                <a:gd name="connsiteX8" fmla="*/ 0 w 1038225"/>
                <a:gd name="connsiteY8" fmla="*/ 0 h 101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38225" h="1019175">
                  <a:moveTo>
                    <a:pt x="0" y="0"/>
                  </a:moveTo>
                  <a:lnTo>
                    <a:pt x="0" y="121920"/>
                  </a:lnTo>
                  <a:cubicBezTo>
                    <a:pt x="491490" y="147638"/>
                    <a:pt x="886778" y="538163"/>
                    <a:pt x="920115" y="1027748"/>
                  </a:cubicBezTo>
                  <a:lnTo>
                    <a:pt x="1042035" y="1027748"/>
                  </a:lnTo>
                  <a:cubicBezTo>
                    <a:pt x="1027748" y="789623"/>
                    <a:pt x="937260" y="572453"/>
                    <a:pt x="794385" y="399098"/>
                  </a:cubicBezTo>
                  <a:lnTo>
                    <a:pt x="798195" y="291465"/>
                  </a:lnTo>
                  <a:lnTo>
                    <a:pt x="691515" y="287655"/>
                  </a:lnTo>
                  <a:lnTo>
                    <a:pt x="705803" y="302895"/>
                  </a:lnTo>
                  <a:cubicBezTo>
                    <a:pt x="520065" y="125730"/>
                    <a:pt x="272415" y="12383"/>
                    <a:pt x="0" y="0"/>
                  </a:cubicBezTo>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DC202E"/>
                </a:solidFill>
                <a:effectLst/>
                <a:uLnTx/>
                <a:uFillTx/>
                <a:latin typeface="Honeywell Sans"/>
                <a:ea typeface="+mn-ea"/>
                <a:cs typeface="+mn-cs"/>
              </a:endParaRPr>
            </a:p>
          </p:txBody>
        </p:sp>
        <p:sp>
          <p:nvSpPr>
            <p:cNvPr id="246" name="Freihandform: Form 245">
              <a:extLst>
                <a:ext uri="{FF2B5EF4-FFF2-40B4-BE49-F238E27FC236}">
                  <a16:creationId xmlns:a16="http://schemas.microsoft.com/office/drawing/2014/main" id="{E6B14B51-22C7-4455-8D18-4DE4679F9AE0}"/>
                </a:ext>
              </a:extLst>
            </p:cNvPr>
            <p:cNvSpPr/>
            <p:nvPr/>
          </p:nvSpPr>
          <p:spPr bwMode="gray">
            <a:xfrm>
              <a:off x="5001578" y="2334578"/>
              <a:ext cx="1019175" cy="1019175"/>
            </a:xfrm>
            <a:custGeom>
              <a:avLst/>
              <a:gdLst>
                <a:gd name="connsiteX0" fmla="*/ 0 w 1019175"/>
                <a:gd name="connsiteY0" fmla="*/ 1026795 h 1019175"/>
                <a:gd name="connsiteX1" fmla="*/ 121920 w 1019175"/>
                <a:gd name="connsiteY1" fmla="*/ 1026795 h 1019175"/>
                <a:gd name="connsiteX2" fmla="*/ 1027748 w 1019175"/>
                <a:gd name="connsiteY2" fmla="*/ 121920 h 1019175"/>
                <a:gd name="connsiteX3" fmla="*/ 1027748 w 1019175"/>
                <a:gd name="connsiteY3" fmla="*/ 0 h 1019175"/>
                <a:gd name="connsiteX4" fmla="*/ 345758 w 1019175"/>
                <a:gd name="connsiteY4" fmla="*/ 293370 h 1019175"/>
                <a:gd name="connsiteX5" fmla="*/ 245745 w 1019175"/>
                <a:gd name="connsiteY5" fmla="*/ 297180 h 1019175"/>
                <a:gd name="connsiteX6" fmla="*/ 249555 w 1019175"/>
                <a:gd name="connsiteY6" fmla="*/ 395288 h 1019175"/>
                <a:gd name="connsiteX7" fmla="*/ 0 w 1019175"/>
                <a:gd name="connsiteY7" fmla="*/ 1026795 h 1019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19175" h="1019175">
                  <a:moveTo>
                    <a:pt x="0" y="1026795"/>
                  </a:moveTo>
                  <a:lnTo>
                    <a:pt x="121920" y="1026795"/>
                  </a:lnTo>
                  <a:cubicBezTo>
                    <a:pt x="154305" y="542925"/>
                    <a:pt x="542925" y="154305"/>
                    <a:pt x="1027748" y="121920"/>
                  </a:cubicBezTo>
                  <a:lnTo>
                    <a:pt x="1027748" y="0"/>
                  </a:lnTo>
                  <a:cubicBezTo>
                    <a:pt x="764858" y="15240"/>
                    <a:pt x="526733" y="123825"/>
                    <a:pt x="345758" y="293370"/>
                  </a:cubicBezTo>
                  <a:lnTo>
                    <a:pt x="245745" y="297180"/>
                  </a:lnTo>
                  <a:lnTo>
                    <a:pt x="249555" y="395288"/>
                  </a:lnTo>
                  <a:cubicBezTo>
                    <a:pt x="105728" y="568643"/>
                    <a:pt x="14288" y="787718"/>
                    <a:pt x="0" y="1026795"/>
                  </a:cubicBezTo>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DC202E"/>
                </a:solidFill>
                <a:effectLst/>
                <a:uLnTx/>
                <a:uFillTx/>
                <a:latin typeface="Honeywell Sans"/>
                <a:ea typeface="+mn-ea"/>
                <a:cs typeface="+mn-cs"/>
              </a:endParaRPr>
            </a:p>
          </p:txBody>
        </p:sp>
        <p:sp>
          <p:nvSpPr>
            <p:cNvPr id="247" name="Freihandform: Form 246">
              <a:extLst>
                <a:ext uri="{FF2B5EF4-FFF2-40B4-BE49-F238E27FC236}">
                  <a16:creationId xmlns:a16="http://schemas.microsoft.com/office/drawing/2014/main" id="{59309808-616A-4EA4-8C0D-F7AD2C3C2DBB}"/>
                </a:ext>
              </a:extLst>
            </p:cNvPr>
            <p:cNvSpPr/>
            <p:nvPr/>
          </p:nvSpPr>
          <p:spPr bwMode="gray">
            <a:xfrm>
              <a:off x="6144577" y="3477577"/>
              <a:ext cx="1038225" cy="1038225"/>
            </a:xfrm>
            <a:custGeom>
              <a:avLst/>
              <a:gdLst>
                <a:gd name="connsiteX0" fmla="*/ 1042988 w 1038225"/>
                <a:gd name="connsiteY0" fmla="*/ 0 h 1038225"/>
                <a:gd name="connsiteX1" fmla="*/ 921068 w 1038225"/>
                <a:gd name="connsiteY1" fmla="*/ 0 h 1038225"/>
                <a:gd name="connsiteX2" fmla="*/ 0 w 1038225"/>
                <a:gd name="connsiteY2" fmla="*/ 922020 h 1038225"/>
                <a:gd name="connsiteX3" fmla="*/ 0 w 1038225"/>
                <a:gd name="connsiteY3" fmla="*/ 1043940 h 1038225"/>
                <a:gd name="connsiteX4" fmla="*/ 702945 w 1038225"/>
                <a:gd name="connsiteY4" fmla="*/ 742950 h 1038225"/>
                <a:gd name="connsiteX5" fmla="*/ 804863 w 1038225"/>
                <a:gd name="connsiteY5" fmla="*/ 739140 h 1038225"/>
                <a:gd name="connsiteX6" fmla="*/ 801053 w 1038225"/>
                <a:gd name="connsiteY6" fmla="*/ 635318 h 1038225"/>
                <a:gd name="connsiteX7" fmla="*/ 1042988 w 1038225"/>
                <a:gd name="connsiteY7" fmla="*/ 0 h 1038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38225" h="1038225">
                  <a:moveTo>
                    <a:pt x="1042988" y="0"/>
                  </a:moveTo>
                  <a:lnTo>
                    <a:pt x="921068" y="0"/>
                  </a:lnTo>
                  <a:cubicBezTo>
                    <a:pt x="896303" y="496253"/>
                    <a:pt x="496253" y="896303"/>
                    <a:pt x="0" y="922020"/>
                  </a:cubicBezTo>
                  <a:lnTo>
                    <a:pt x="0" y="1043940"/>
                  </a:lnTo>
                  <a:cubicBezTo>
                    <a:pt x="271463" y="1031557"/>
                    <a:pt x="518160" y="919163"/>
                    <a:pt x="702945" y="742950"/>
                  </a:cubicBezTo>
                  <a:lnTo>
                    <a:pt x="804863" y="739140"/>
                  </a:lnTo>
                  <a:lnTo>
                    <a:pt x="801053" y="635318"/>
                  </a:lnTo>
                  <a:cubicBezTo>
                    <a:pt x="943928" y="460057"/>
                    <a:pt x="1032510" y="240030"/>
                    <a:pt x="1042988" y="0"/>
                  </a:cubicBezTo>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DC202E"/>
                </a:solidFill>
                <a:effectLst/>
                <a:uLnTx/>
                <a:uFillTx/>
                <a:latin typeface="Honeywell Sans"/>
                <a:ea typeface="+mn-ea"/>
                <a:cs typeface="+mn-cs"/>
              </a:endParaRPr>
            </a:p>
          </p:txBody>
        </p:sp>
        <p:sp>
          <p:nvSpPr>
            <p:cNvPr id="248" name="Freihandform: Form 247">
              <a:extLst>
                <a:ext uri="{FF2B5EF4-FFF2-40B4-BE49-F238E27FC236}">
                  <a16:creationId xmlns:a16="http://schemas.microsoft.com/office/drawing/2014/main" id="{D33A1BB1-EBEA-482D-9EEA-81CF71149FC1}"/>
                </a:ext>
              </a:extLst>
            </p:cNvPr>
            <p:cNvSpPr/>
            <p:nvPr/>
          </p:nvSpPr>
          <p:spPr bwMode="gray">
            <a:xfrm>
              <a:off x="5000625" y="3476625"/>
              <a:ext cx="1028700" cy="1038225"/>
            </a:xfrm>
            <a:custGeom>
              <a:avLst/>
              <a:gdLst>
                <a:gd name="connsiteX0" fmla="*/ 1028700 w 1028700"/>
                <a:gd name="connsiteY0" fmla="*/ 921068 h 1038225"/>
                <a:gd name="connsiteX1" fmla="*/ 121920 w 1028700"/>
                <a:gd name="connsiteY1" fmla="*/ 0 h 1038225"/>
                <a:gd name="connsiteX2" fmla="*/ 0 w 1028700"/>
                <a:gd name="connsiteY2" fmla="*/ 0 h 1038225"/>
                <a:gd name="connsiteX3" fmla="*/ 249555 w 1028700"/>
                <a:gd name="connsiteY3" fmla="*/ 646747 h 1038225"/>
                <a:gd name="connsiteX4" fmla="*/ 246698 w 1028700"/>
                <a:gd name="connsiteY4" fmla="*/ 739140 h 1038225"/>
                <a:gd name="connsiteX5" fmla="*/ 339090 w 1028700"/>
                <a:gd name="connsiteY5" fmla="*/ 741997 h 1038225"/>
                <a:gd name="connsiteX6" fmla="*/ 1027748 w 1028700"/>
                <a:gd name="connsiteY6" fmla="*/ 1042035 h 1038225"/>
                <a:gd name="connsiteX7" fmla="*/ 1027748 w 1028700"/>
                <a:gd name="connsiteY7" fmla="*/ 921068 h 1038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028700" h="1038225">
                  <a:moveTo>
                    <a:pt x="1028700" y="921068"/>
                  </a:moveTo>
                  <a:cubicBezTo>
                    <a:pt x="539115" y="888683"/>
                    <a:pt x="146685" y="492442"/>
                    <a:pt x="121920" y="0"/>
                  </a:cubicBezTo>
                  <a:lnTo>
                    <a:pt x="0" y="0"/>
                  </a:lnTo>
                  <a:cubicBezTo>
                    <a:pt x="11430" y="244792"/>
                    <a:pt x="102870" y="469583"/>
                    <a:pt x="249555" y="646747"/>
                  </a:cubicBezTo>
                  <a:lnTo>
                    <a:pt x="246698" y="739140"/>
                  </a:lnTo>
                  <a:lnTo>
                    <a:pt x="339090" y="741997"/>
                  </a:lnTo>
                  <a:cubicBezTo>
                    <a:pt x="521018" y="915353"/>
                    <a:pt x="762000" y="1026795"/>
                    <a:pt x="1027748" y="1042035"/>
                  </a:cubicBezTo>
                  <a:lnTo>
                    <a:pt x="1027748" y="921068"/>
                  </a:lnTo>
                  <a:close/>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DC202E"/>
                </a:solidFill>
                <a:effectLst/>
                <a:uLnTx/>
                <a:uFillTx/>
                <a:latin typeface="Honeywell Sans"/>
                <a:ea typeface="+mn-ea"/>
                <a:cs typeface="+mn-cs"/>
              </a:endParaRPr>
            </a:p>
          </p:txBody>
        </p:sp>
      </p:grpSp>
      <p:sp>
        <p:nvSpPr>
          <p:cNvPr id="205" name="Inhaltsplatzhalter 4">
            <a:extLst>
              <a:ext uri="{FF2B5EF4-FFF2-40B4-BE49-F238E27FC236}">
                <a16:creationId xmlns:a16="http://schemas.microsoft.com/office/drawing/2014/main" id="{E1BFBAA1-8ECB-4E1A-83A8-EED555534C0B}"/>
              </a:ext>
            </a:extLst>
          </p:cNvPr>
          <p:cNvSpPr txBox="1">
            <a:spLocks/>
          </p:cNvSpPr>
          <p:nvPr/>
        </p:nvSpPr>
        <p:spPr bwMode="gray">
          <a:xfrm>
            <a:off x="3324333" y="3765593"/>
            <a:ext cx="2489430" cy="793883"/>
          </a:xfrm>
          <a:prstGeom prst="rect">
            <a:avLst/>
          </a:prstGeom>
          <a:noFill/>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all" spc="0" normalizeH="0" baseline="0" noProof="0">
                <a:ln>
                  <a:noFill/>
                </a:ln>
                <a:solidFill>
                  <a:prstClr val="black"/>
                </a:solidFill>
                <a:effectLst/>
                <a:uLnTx/>
                <a:uFillTx/>
                <a:latin typeface="Honeywell Sans"/>
                <a:ea typeface="+mn-ea"/>
                <a:cs typeface="+mn-cs"/>
              </a:rPr>
              <a:t>Crypto chip</a:t>
            </a:r>
          </a:p>
          <a:p>
            <a:pPr marL="0" marR="0" lvl="1" indent="0" algn="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200" b="0" i="0" u="none" strike="noStrike" kern="1200" cap="none" spc="0" normalizeH="0" baseline="0" noProof="0">
                <a:ln>
                  <a:noFill/>
                </a:ln>
                <a:solidFill>
                  <a:prstClr val="black"/>
                </a:solidFill>
                <a:effectLst/>
                <a:uLnTx/>
                <a:uFillTx/>
                <a:latin typeface="Honeywell Sans"/>
                <a:ea typeface="+mn-ea"/>
                <a:cs typeface="+mn-cs"/>
              </a:rPr>
              <a:t>Separate crypto processor </a:t>
            </a:r>
            <a:br>
              <a:rPr kumimoji="0" lang="en-GB" sz="1200" b="0" i="0" u="none" strike="noStrike" kern="1200" cap="none" spc="0" normalizeH="0" baseline="0" noProof="0">
                <a:ln>
                  <a:noFill/>
                </a:ln>
                <a:solidFill>
                  <a:prstClr val="black"/>
                </a:solidFill>
                <a:effectLst/>
                <a:uLnTx/>
                <a:uFillTx/>
                <a:latin typeface="Honeywell Sans"/>
                <a:ea typeface="+mn-ea"/>
                <a:cs typeface="+mn-cs"/>
              </a:rPr>
            </a:br>
            <a:r>
              <a:rPr kumimoji="0" lang="en-GB" sz="1200" b="0" i="0" u="none" strike="noStrike" kern="1200" cap="none" spc="0" normalizeH="0" baseline="0" noProof="0">
                <a:ln>
                  <a:noFill/>
                </a:ln>
                <a:solidFill>
                  <a:prstClr val="black"/>
                </a:solidFill>
                <a:effectLst/>
                <a:uLnTx/>
                <a:uFillTx/>
                <a:latin typeface="Honeywell Sans"/>
                <a:ea typeface="+mn-ea"/>
                <a:cs typeface="+mn-cs"/>
              </a:rPr>
              <a:t>reliably protects sensitive data</a:t>
            </a:r>
          </a:p>
        </p:txBody>
      </p:sp>
      <p:grpSp>
        <p:nvGrpSpPr>
          <p:cNvPr id="208" name="Gruppieren 207">
            <a:extLst>
              <a:ext uri="{FF2B5EF4-FFF2-40B4-BE49-F238E27FC236}">
                <a16:creationId xmlns:a16="http://schemas.microsoft.com/office/drawing/2014/main" id="{D49E0D56-31A6-46F8-905A-8BF67B41A521}"/>
              </a:ext>
            </a:extLst>
          </p:cNvPr>
          <p:cNvGrpSpPr/>
          <p:nvPr/>
        </p:nvGrpSpPr>
        <p:grpSpPr bwMode="gray">
          <a:xfrm rot="18840000" flipH="1">
            <a:off x="5894305" y="2445105"/>
            <a:ext cx="1595830" cy="793888"/>
            <a:chOff x="6995886" y="1778000"/>
            <a:chExt cx="1595830" cy="793888"/>
          </a:xfrm>
          <a:solidFill>
            <a:schemeClr val="accent1"/>
          </a:solidFill>
        </p:grpSpPr>
        <p:cxnSp>
          <p:nvCxnSpPr>
            <p:cNvPr id="236" name="Gerader Verbinder 235">
              <a:extLst>
                <a:ext uri="{FF2B5EF4-FFF2-40B4-BE49-F238E27FC236}">
                  <a16:creationId xmlns:a16="http://schemas.microsoft.com/office/drawing/2014/main" id="{F23567E2-68A5-471E-9E8E-B879654EC2CA}"/>
                </a:ext>
              </a:extLst>
            </p:cNvPr>
            <p:cNvCxnSpPr>
              <a:cxnSpLocks/>
            </p:cNvCxnSpPr>
            <p:nvPr/>
          </p:nvCxnSpPr>
          <p:spPr bwMode="gray">
            <a:xfrm flipV="1">
              <a:off x="6995886" y="1778000"/>
              <a:ext cx="793887" cy="793888"/>
            </a:xfrm>
            <a:prstGeom prst="line">
              <a:avLst/>
            </a:prstGeom>
            <a:grpFill/>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cxnSp>
          <p:nvCxnSpPr>
            <p:cNvPr id="237" name="Gerader Verbinder 236">
              <a:extLst>
                <a:ext uri="{FF2B5EF4-FFF2-40B4-BE49-F238E27FC236}">
                  <a16:creationId xmlns:a16="http://schemas.microsoft.com/office/drawing/2014/main" id="{7A49299C-058E-4BA2-BB1A-27E48DAD3926}"/>
                </a:ext>
              </a:extLst>
            </p:cNvPr>
            <p:cNvCxnSpPr/>
            <p:nvPr/>
          </p:nvCxnSpPr>
          <p:spPr bwMode="gray">
            <a:xfrm>
              <a:off x="7786085" y="1778000"/>
              <a:ext cx="805631" cy="0"/>
            </a:xfrm>
            <a:prstGeom prst="line">
              <a:avLst/>
            </a:prstGeom>
            <a:grpFill/>
            <a:ln w="12700" cmpd="sng">
              <a:solidFill>
                <a:schemeClr val="accent1"/>
              </a:solidFill>
            </a:ln>
            <a:effectLst/>
          </p:spPr>
          <p:style>
            <a:lnRef idx="2">
              <a:schemeClr val="accent1"/>
            </a:lnRef>
            <a:fillRef idx="0">
              <a:schemeClr val="accent1"/>
            </a:fillRef>
            <a:effectRef idx="1">
              <a:schemeClr val="accent1"/>
            </a:effectRef>
            <a:fontRef idx="minor">
              <a:schemeClr val="tx1"/>
            </a:fontRef>
          </p:style>
        </p:cxnSp>
      </p:grpSp>
      <p:sp>
        <p:nvSpPr>
          <p:cNvPr id="211" name="Inhaltsplatzhalter 4">
            <a:extLst>
              <a:ext uri="{FF2B5EF4-FFF2-40B4-BE49-F238E27FC236}">
                <a16:creationId xmlns:a16="http://schemas.microsoft.com/office/drawing/2014/main" id="{D30E0964-506C-4561-A4D4-0B118B16A5DF}"/>
              </a:ext>
            </a:extLst>
          </p:cNvPr>
          <p:cNvSpPr txBox="1">
            <a:spLocks/>
          </p:cNvSpPr>
          <p:nvPr/>
        </p:nvSpPr>
        <p:spPr bwMode="gray">
          <a:xfrm>
            <a:off x="7410424" y="4562266"/>
            <a:ext cx="2489430" cy="593828"/>
          </a:xfrm>
          <a:prstGeom prst="rect">
            <a:avLst/>
          </a:prstGeom>
          <a:noFill/>
        </p:spPr>
        <p:txBody>
          <a:bodyPr vert="horz" lIns="0" tIns="0" rIns="0" bIns="0" rtlCol="0">
            <a:noAutofit/>
          </a:bodyPr>
          <a:lstStyle>
            <a:defPPr>
              <a:defRPr lang="en-US"/>
            </a:defPPr>
            <a:lvl1pPr indent="0" algn="r">
              <a:lnSpc>
                <a:spcPct val="100000"/>
              </a:lnSpc>
              <a:spcBef>
                <a:spcPts val="0"/>
              </a:spcBef>
              <a:spcAft>
                <a:spcPts val="600"/>
              </a:spcAft>
              <a:buFont typeface="Arial" panose="020B0604020202020204" pitchFamily="34" charset="0"/>
              <a:buNone/>
              <a:defRPr sz="1400" b="1" cap="all"/>
            </a:lvl1pPr>
            <a:lvl2pPr marL="0" lvl="1" indent="0" algn="r">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ctr"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GB" sz="1400" b="1" i="0" u="none" strike="noStrike" kern="1200" cap="all" spc="0" normalizeH="0" baseline="0" noProof="0">
                <a:ln>
                  <a:noFill/>
                </a:ln>
                <a:solidFill>
                  <a:srgbClr val="DC202E"/>
                </a:solidFill>
                <a:effectLst/>
                <a:uLnTx/>
                <a:uFillTx/>
                <a:latin typeface="Honeywell Sans"/>
                <a:ea typeface="+mn-ea"/>
                <a:cs typeface="+mn-cs"/>
              </a:rPr>
              <a:t>COMPREHENSIVE</a:t>
            </a:r>
            <a:br>
              <a:rPr kumimoji="0" lang="en-GB" sz="1400" b="1" i="0" u="none" strike="noStrike" kern="1200" cap="all" spc="0" normalizeH="0" baseline="0" noProof="0">
                <a:ln>
                  <a:noFill/>
                </a:ln>
                <a:solidFill>
                  <a:srgbClr val="DC202E"/>
                </a:solidFill>
                <a:effectLst/>
                <a:uLnTx/>
                <a:uFillTx/>
                <a:latin typeface="Honeywell Sans"/>
                <a:ea typeface="+mn-ea"/>
                <a:cs typeface="+mn-cs"/>
              </a:rPr>
            </a:br>
            <a:r>
              <a:rPr kumimoji="0" lang="en-GB" sz="1400" b="1" i="0" u="none" strike="noStrike" kern="1200" cap="all" spc="0" normalizeH="0" baseline="0" noProof="0">
                <a:ln>
                  <a:noFill/>
                </a:ln>
                <a:solidFill>
                  <a:srgbClr val="DC202E"/>
                </a:solidFill>
                <a:effectLst/>
                <a:uLnTx/>
                <a:uFillTx/>
                <a:latin typeface="Honeywell Sans"/>
                <a:ea typeface="+mn-ea"/>
                <a:cs typeface="+mn-cs"/>
              </a:rPr>
              <a:t>CYBERSECURITY</a:t>
            </a:r>
          </a:p>
        </p:txBody>
      </p:sp>
      <p:grpSp>
        <p:nvGrpSpPr>
          <p:cNvPr id="214" name="Gruppieren 213">
            <a:extLst>
              <a:ext uri="{FF2B5EF4-FFF2-40B4-BE49-F238E27FC236}">
                <a16:creationId xmlns:a16="http://schemas.microsoft.com/office/drawing/2014/main" id="{0141E080-3B20-481D-873B-4EBDFE75AFA0}"/>
              </a:ext>
            </a:extLst>
          </p:cNvPr>
          <p:cNvGrpSpPr/>
          <p:nvPr/>
        </p:nvGrpSpPr>
        <p:grpSpPr bwMode="gray">
          <a:xfrm>
            <a:off x="5521448" y="3418483"/>
            <a:ext cx="283246" cy="283246"/>
            <a:chOff x="6513518" y="-2449352"/>
            <a:chExt cx="2857500" cy="2857500"/>
          </a:xfrm>
          <a:solidFill>
            <a:schemeClr val="accent1"/>
          </a:solidFill>
        </p:grpSpPr>
        <p:sp>
          <p:nvSpPr>
            <p:cNvPr id="223" name="Freihandform: Form 222">
              <a:extLst>
                <a:ext uri="{FF2B5EF4-FFF2-40B4-BE49-F238E27FC236}">
                  <a16:creationId xmlns:a16="http://schemas.microsoft.com/office/drawing/2014/main" id="{E51742D6-2A21-44E1-BE18-144EB04B7E51}"/>
                </a:ext>
              </a:extLst>
            </p:cNvPr>
            <p:cNvSpPr/>
            <p:nvPr/>
          </p:nvSpPr>
          <p:spPr bwMode="gray">
            <a:xfrm>
              <a:off x="6513518" y="-2449352"/>
              <a:ext cx="2857500" cy="2857500"/>
            </a:xfrm>
            <a:custGeom>
              <a:avLst/>
              <a:gdLst>
                <a:gd name="connsiteX0" fmla="*/ 2764155 w 2857500"/>
                <a:gd name="connsiteY0" fmla="*/ 796290 h 2857500"/>
                <a:gd name="connsiteX1" fmla="*/ 2856548 w 2857500"/>
                <a:gd name="connsiteY1" fmla="*/ 770573 h 2857500"/>
                <a:gd name="connsiteX2" fmla="*/ 2856548 w 2857500"/>
                <a:gd name="connsiteY2" fmla="*/ 714375 h 2857500"/>
                <a:gd name="connsiteX3" fmla="*/ 2774633 w 2857500"/>
                <a:gd name="connsiteY3" fmla="*/ 681038 h 2857500"/>
                <a:gd name="connsiteX4" fmla="*/ 2452688 w 2857500"/>
                <a:gd name="connsiteY4" fmla="*/ 679133 h 2857500"/>
                <a:gd name="connsiteX5" fmla="*/ 2177415 w 2857500"/>
                <a:gd name="connsiteY5" fmla="*/ 405765 h 2857500"/>
                <a:gd name="connsiteX6" fmla="*/ 2175510 w 2857500"/>
                <a:gd name="connsiteY6" fmla="*/ 81915 h 2857500"/>
                <a:gd name="connsiteX7" fmla="*/ 2142173 w 2857500"/>
                <a:gd name="connsiteY7" fmla="*/ 0 h 2857500"/>
                <a:gd name="connsiteX8" fmla="*/ 2085975 w 2857500"/>
                <a:gd name="connsiteY8" fmla="*/ 0 h 2857500"/>
                <a:gd name="connsiteX9" fmla="*/ 2060258 w 2857500"/>
                <a:gd name="connsiteY9" fmla="*/ 92393 h 2857500"/>
                <a:gd name="connsiteX10" fmla="*/ 2059305 w 2857500"/>
                <a:gd name="connsiteY10" fmla="*/ 401003 h 2857500"/>
                <a:gd name="connsiteX11" fmla="*/ 1831658 w 2857500"/>
                <a:gd name="connsiteY11" fmla="*/ 401003 h 2857500"/>
                <a:gd name="connsiteX12" fmla="*/ 1829753 w 2857500"/>
                <a:gd name="connsiteY12" fmla="*/ 81915 h 2857500"/>
                <a:gd name="connsiteX13" fmla="*/ 1796415 w 2857500"/>
                <a:gd name="connsiteY13" fmla="*/ 0 h 2857500"/>
                <a:gd name="connsiteX14" fmla="*/ 1751648 w 2857500"/>
                <a:gd name="connsiteY14" fmla="*/ 0 h 2857500"/>
                <a:gd name="connsiteX15" fmla="*/ 1716405 w 2857500"/>
                <a:gd name="connsiteY15" fmla="*/ 80010 h 2857500"/>
                <a:gd name="connsiteX16" fmla="*/ 1714500 w 2857500"/>
                <a:gd name="connsiteY16" fmla="*/ 400050 h 2857500"/>
                <a:gd name="connsiteX17" fmla="*/ 1486853 w 2857500"/>
                <a:gd name="connsiteY17" fmla="*/ 400050 h 2857500"/>
                <a:gd name="connsiteX18" fmla="*/ 1486853 w 2857500"/>
                <a:gd name="connsiteY18" fmla="*/ 175260 h 2857500"/>
                <a:gd name="connsiteX19" fmla="*/ 1484948 w 2857500"/>
                <a:gd name="connsiteY19" fmla="*/ 75248 h 2857500"/>
                <a:gd name="connsiteX20" fmla="*/ 1450658 w 2857500"/>
                <a:gd name="connsiteY20" fmla="*/ 0 h 2857500"/>
                <a:gd name="connsiteX21" fmla="*/ 1405890 w 2857500"/>
                <a:gd name="connsiteY21" fmla="*/ 0 h 2857500"/>
                <a:gd name="connsiteX22" fmla="*/ 1371600 w 2857500"/>
                <a:gd name="connsiteY22" fmla="*/ 80963 h 2857500"/>
                <a:gd name="connsiteX23" fmla="*/ 1369695 w 2857500"/>
                <a:gd name="connsiteY23" fmla="*/ 400050 h 2857500"/>
                <a:gd name="connsiteX24" fmla="*/ 1142048 w 2857500"/>
                <a:gd name="connsiteY24" fmla="*/ 400050 h 2857500"/>
                <a:gd name="connsiteX25" fmla="*/ 1140143 w 2857500"/>
                <a:gd name="connsiteY25" fmla="*/ 85725 h 2857500"/>
                <a:gd name="connsiteX26" fmla="*/ 1104900 w 2857500"/>
                <a:gd name="connsiteY26" fmla="*/ 0 h 2857500"/>
                <a:gd name="connsiteX27" fmla="*/ 1060133 w 2857500"/>
                <a:gd name="connsiteY27" fmla="*/ 0 h 2857500"/>
                <a:gd name="connsiteX28" fmla="*/ 1026795 w 2857500"/>
                <a:gd name="connsiteY28" fmla="*/ 81915 h 2857500"/>
                <a:gd name="connsiteX29" fmla="*/ 1024890 w 2857500"/>
                <a:gd name="connsiteY29" fmla="*/ 401003 h 2857500"/>
                <a:gd name="connsiteX30" fmla="*/ 796290 w 2857500"/>
                <a:gd name="connsiteY30" fmla="*/ 401003 h 2857500"/>
                <a:gd name="connsiteX31" fmla="*/ 795338 w 2857500"/>
                <a:gd name="connsiteY31" fmla="*/ 92393 h 2857500"/>
                <a:gd name="connsiteX32" fmla="*/ 769620 w 2857500"/>
                <a:gd name="connsiteY32" fmla="*/ 0 h 2857500"/>
                <a:gd name="connsiteX33" fmla="*/ 713423 w 2857500"/>
                <a:gd name="connsiteY33" fmla="*/ 0 h 2857500"/>
                <a:gd name="connsiteX34" fmla="*/ 680085 w 2857500"/>
                <a:gd name="connsiteY34" fmla="*/ 81915 h 2857500"/>
                <a:gd name="connsiteX35" fmla="*/ 678180 w 2857500"/>
                <a:gd name="connsiteY35" fmla="*/ 401003 h 2857500"/>
                <a:gd name="connsiteX36" fmla="*/ 457200 w 2857500"/>
                <a:gd name="connsiteY36" fmla="*/ 454343 h 2857500"/>
                <a:gd name="connsiteX37" fmla="*/ 402908 w 2857500"/>
                <a:gd name="connsiteY37" fmla="*/ 680085 h 2857500"/>
                <a:gd name="connsiteX38" fmla="*/ 81915 w 2857500"/>
                <a:gd name="connsiteY38" fmla="*/ 681990 h 2857500"/>
                <a:gd name="connsiteX39" fmla="*/ 0 w 2857500"/>
                <a:gd name="connsiteY39" fmla="*/ 715328 h 2857500"/>
                <a:gd name="connsiteX40" fmla="*/ 0 w 2857500"/>
                <a:gd name="connsiteY40" fmla="*/ 771525 h 2857500"/>
                <a:gd name="connsiteX41" fmla="*/ 92393 w 2857500"/>
                <a:gd name="connsiteY41" fmla="*/ 797243 h 2857500"/>
                <a:gd name="connsiteX42" fmla="*/ 401003 w 2857500"/>
                <a:gd name="connsiteY42" fmla="*/ 798195 h 2857500"/>
                <a:gd name="connsiteX43" fmla="*/ 401003 w 2857500"/>
                <a:gd name="connsiteY43" fmla="*/ 1025843 h 2857500"/>
                <a:gd name="connsiteX44" fmla="*/ 81915 w 2857500"/>
                <a:gd name="connsiteY44" fmla="*/ 1027748 h 2857500"/>
                <a:gd name="connsiteX45" fmla="*/ 0 w 2857500"/>
                <a:gd name="connsiteY45" fmla="*/ 1062038 h 2857500"/>
                <a:gd name="connsiteX46" fmla="*/ 0 w 2857500"/>
                <a:gd name="connsiteY46" fmla="*/ 1106805 h 2857500"/>
                <a:gd name="connsiteX47" fmla="*/ 80010 w 2857500"/>
                <a:gd name="connsiteY47" fmla="*/ 1142048 h 2857500"/>
                <a:gd name="connsiteX48" fmla="*/ 400050 w 2857500"/>
                <a:gd name="connsiteY48" fmla="*/ 1143953 h 2857500"/>
                <a:gd name="connsiteX49" fmla="*/ 400050 w 2857500"/>
                <a:gd name="connsiteY49" fmla="*/ 1371600 h 2857500"/>
                <a:gd name="connsiteX50" fmla="*/ 180975 w 2857500"/>
                <a:gd name="connsiteY50" fmla="*/ 1371600 h 2857500"/>
                <a:gd name="connsiteX51" fmla="*/ 75248 w 2857500"/>
                <a:gd name="connsiteY51" fmla="*/ 1373505 h 2857500"/>
                <a:gd name="connsiteX52" fmla="*/ 0 w 2857500"/>
                <a:gd name="connsiteY52" fmla="*/ 1407795 h 2857500"/>
                <a:gd name="connsiteX53" fmla="*/ 0 w 2857500"/>
                <a:gd name="connsiteY53" fmla="*/ 1452563 h 2857500"/>
                <a:gd name="connsiteX54" fmla="*/ 80963 w 2857500"/>
                <a:gd name="connsiteY54" fmla="*/ 1486853 h 2857500"/>
                <a:gd name="connsiteX55" fmla="*/ 400050 w 2857500"/>
                <a:gd name="connsiteY55" fmla="*/ 1488758 h 2857500"/>
                <a:gd name="connsiteX56" fmla="*/ 400050 w 2857500"/>
                <a:gd name="connsiteY56" fmla="*/ 1716405 h 2857500"/>
                <a:gd name="connsiteX57" fmla="*/ 97155 w 2857500"/>
                <a:gd name="connsiteY57" fmla="*/ 1716405 h 2857500"/>
                <a:gd name="connsiteX58" fmla="*/ 0 w 2857500"/>
                <a:gd name="connsiteY58" fmla="*/ 1753553 h 2857500"/>
                <a:gd name="connsiteX59" fmla="*/ 0 w 2857500"/>
                <a:gd name="connsiteY59" fmla="*/ 1798320 h 2857500"/>
                <a:gd name="connsiteX60" fmla="*/ 81915 w 2857500"/>
                <a:gd name="connsiteY60" fmla="*/ 1831658 h 2857500"/>
                <a:gd name="connsiteX61" fmla="*/ 401003 w 2857500"/>
                <a:gd name="connsiteY61" fmla="*/ 1833563 h 2857500"/>
                <a:gd name="connsiteX62" fmla="*/ 401003 w 2857500"/>
                <a:gd name="connsiteY62" fmla="*/ 2061210 h 2857500"/>
                <a:gd name="connsiteX63" fmla="*/ 92393 w 2857500"/>
                <a:gd name="connsiteY63" fmla="*/ 2062163 h 2857500"/>
                <a:gd name="connsiteX64" fmla="*/ 0 w 2857500"/>
                <a:gd name="connsiteY64" fmla="*/ 2087880 h 2857500"/>
                <a:gd name="connsiteX65" fmla="*/ 0 w 2857500"/>
                <a:gd name="connsiteY65" fmla="*/ 2144078 h 2857500"/>
                <a:gd name="connsiteX66" fmla="*/ 76200 w 2857500"/>
                <a:gd name="connsiteY66" fmla="*/ 2177415 h 2857500"/>
                <a:gd name="connsiteX67" fmla="*/ 403860 w 2857500"/>
                <a:gd name="connsiteY67" fmla="*/ 2179320 h 2857500"/>
                <a:gd name="connsiteX68" fmla="*/ 679133 w 2857500"/>
                <a:gd name="connsiteY68" fmla="*/ 2452688 h 2857500"/>
                <a:gd name="connsiteX69" fmla="*/ 681038 w 2857500"/>
                <a:gd name="connsiteY69" fmla="*/ 2777490 h 2857500"/>
                <a:gd name="connsiteX70" fmla="*/ 714375 w 2857500"/>
                <a:gd name="connsiteY70" fmla="*/ 2859405 h 2857500"/>
                <a:gd name="connsiteX71" fmla="*/ 770573 w 2857500"/>
                <a:gd name="connsiteY71" fmla="*/ 2859405 h 2857500"/>
                <a:gd name="connsiteX72" fmla="*/ 796290 w 2857500"/>
                <a:gd name="connsiteY72" fmla="*/ 2767013 h 2857500"/>
                <a:gd name="connsiteX73" fmla="*/ 797243 w 2857500"/>
                <a:gd name="connsiteY73" fmla="*/ 2458403 h 2857500"/>
                <a:gd name="connsiteX74" fmla="*/ 1024890 w 2857500"/>
                <a:gd name="connsiteY74" fmla="*/ 2458403 h 2857500"/>
                <a:gd name="connsiteX75" fmla="*/ 1026795 w 2857500"/>
                <a:gd name="connsiteY75" fmla="*/ 2777490 h 2857500"/>
                <a:gd name="connsiteX76" fmla="*/ 1060133 w 2857500"/>
                <a:gd name="connsiteY76" fmla="*/ 2859405 h 2857500"/>
                <a:gd name="connsiteX77" fmla="*/ 1104900 w 2857500"/>
                <a:gd name="connsiteY77" fmla="*/ 2859405 h 2857500"/>
                <a:gd name="connsiteX78" fmla="*/ 1140143 w 2857500"/>
                <a:gd name="connsiteY78" fmla="*/ 2779395 h 2857500"/>
                <a:gd name="connsiteX79" fmla="*/ 1142048 w 2857500"/>
                <a:gd name="connsiteY79" fmla="*/ 2460308 h 2857500"/>
                <a:gd name="connsiteX80" fmla="*/ 1370648 w 2857500"/>
                <a:gd name="connsiteY80" fmla="*/ 2460308 h 2857500"/>
                <a:gd name="connsiteX81" fmla="*/ 1370648 w 2857500"/>
                <a:gd name="connsiteY81" fmla="*/ 2634615 h 2857500"/>
                <a:gd name="connsiteX82" fmla="*/ 1372553 w 2857500"/>
                <a:gd name="connsiteY82" fmla="*/ 2784158 h 2857500"/>
                <a:gd name="connsiteX83" fmla="*/ 1406843 w 2857500"/>
                <a:gd name="connsiteY83" fmla="*/ 2859405 h 2857500"/>
                <a:gd name="connsiteX84" fmla="*/ 1451610 w 2857500"/>
                <a:gd name="connsiteY84" fmla="*/ 2859405 h 2857500"/>
                <a:gd name="connsiteX85" fmla="*/ 1485900 w 2857500"/>
                <a:gd name="connsiteY85" fmla="*/ 2778443 h 2857500"/>
                <a:gd name="connsiteX86" fmla="*/ 1487805 w 2857500"/>
                <a:gd name="connsiteY86" fmla="*/ 2459355 h 2857500"/>
                <a:gd name="connsiteX87" fmla="*/ 1715453 w 2857500"/>
                <a:gd name="connsiteY87" fmla="*/ 2459355 h 2857500"/>
                <a:gd name="connsiteX88" fmla="*/ 1715453 w 2857500"/>
                <a:gd name="connsiteY88" fmla="*/ 2762250 h 2857500"/>
                <a:gd name="connsiteX89" fmla="*/ 1752600 w 2857500"/>
                <a:gd name="connsiteY89" fmla="*/ 2859405 h 2857500"/>
                <a:gd name="connsiteX90" fmla="*/ 1797368 w 2857500"/>
                <a:gd name="connsiteY90" fmla="*/ 2859405 h 2857500"/>
                <a:gd name="connsiteX91" fmla="*/ 1831658 w 2857500"/>
                <a:gd name="connsiteY91" fmla="*/ 2777490 h 2857500"/>
                <a:gd name="connsiteX92" fmla="*/ 1833563 w 2857500"/>
                <a:gd name="connsiteY92" fmla="*/ 2460308 h 2857500"/>
                <a:gd name="connsiteX93" fmla="*/ 2061210 w 2857500"/>
                <a:gd name="connsiteY93" fmla="*/ 2460308 h 2857500"/>
                <a:gd name="connsiteX94" fmla="*/ 2062163 w 2857500"/>
                <a:gd name="connsiteY94" fmla="*/ 2766060 h 2857500"/>
                <a:gd name="connsiteX95" fmla="*/ 2087880 w 2857500"/>
                <a:gd name="connsiteY95" fmla="*/ 2858453 h 2857500"/>
                <a:gd name="connsiteX96" fmla="*/ 2144078 w 2857500"/>
                <a:gd name="connsiteY96" fmla="*/ 2858453 h 2857500"/>
                <a:gd name="connsiteX97" fmla="*/ 2177415 w 2857500"/>
                <a:gd name="connsiteY97" fmla="*/ 2782253 h 2857500"/>
                <a:gd name="connsiteX98" fmla="*/ 2179320 w 2857500"/>
                <a:gd name="connsiteY98" fmla="*/ 2454593 h 2857500"/>
                <a:gd name="connsiteX99" fmla="*/ 2453640 w 2857500"/>
                <a:gd name="connsiteY99" fmla="*/ 2179320 h 2857500"/>
                <a:gd name="connsiteX100" fmla="*/ 2776538 w 2857500"/>
                <a:gd name="connsiteY100" fmla="*/ 2177415 h 2857500"/>
                <a:gd name="connsiteX101" fmla="*/ 2858453 w 2857500"/>
                <a:gd name="connsiteY101" fmla="*/ 2144078 h 2857500"/>
                <a:gd name="connsiteX102" fmla="*/ 2858453 w 2857500"/>
                <a:gd name="connsiteY102" fmla="*/ 2087880 h 2857500"/>
                <a:gd name="connsiteX103" fmla="*/ 2766060 w 2857500"/>
                <a:gd name="connsiteY103" fmla="*/ 2062163 h 2857500"/>
                <a:gd name="connsiteX104" fmla="*/ 2457450 w 2857500"/>
                <a:gd name="connsiteY104" fmla="*/ 2061210 h 2857500"/>
                <a:gd name="connsiteX105" fmla="*/ 2457450 w 2857500"/>
                <a:gd name="connsiteY105" fmla="*/ 1832610 h 2857500"/>
                <a:gd name="connsiteX106" fmla="*/ 2776538 w 2857500"/>
                <a:gd name="connsiteY106" fmla="*/ 1830705 h 2857500"/>
                <a:gd name="connsiteX107" fmla="*/ 2858453 w 2857500"/>
                <a:gd name="connsiteY107" fmla="*/ 1797368 h 2857500"/>
                <a:gd name="connsiteX108" fmla="*/ 2858453 w 2857500"/>
                <a:gd name="connsiteY108" fmla="*/ 1752600 h 2857500"/>
                <a:gd name="connsiteX109" fmla="*/ 2778443 w 2857500"/>
                <a:gd name="connsiteY109" fmla="*/ 1717358 h 2857500"/>
                <a:gd name="connsiteX110" fmla="*/ 2459355 w 2857500"/>
                <a:gd name="connsiteY110" fmla="*/ 1715453 h 2857500"/>
                <a:gd name="connsiteX111" fmla="*/ 2459355 w 2857500"/>
                <a:gd name="connsiteY111" fmla="*/ 1487805 h 2857500"/>
                <a:gd name="connsiteX112" fmla="*/ 2617470 w 2857500"/>
                <a:gd name="connsiteY112" fmla="*/ 1487805 h 2857500"/>
                <a:gd name="connsiteX113" fmla="*/ 2784158 w 2857500"/>
                <a:gd name="connsiteY113" fmla="*/ 1485900 h 2857500"/>
                <a:gd name="connsiteX114" fmla="*/ 2859405 w 2857500"/>
                <a:gd name="connsiteY114" fmla="*/ 1451610 h 2857500"/>
                <a:gd name="connsiteX115" fmla="*/ 2859405 w 2857500"/>
                <a:gd name="connsiteY115" fmla="*/ 1406843 h 2857500"/>
                <a:gd name="connsiteX116" fmla="*/ 2778443 w 2857500"/>
                <a:gd name="connsiteY116" fmla="*/ 1372553 h 2857500"/>
                <a:gd name="connsiteX117" fmla="*/ 2459355 w 2857500"/>
                <a:gd name="connsiteY117" fmla="*/ 1370648 h 2857500"/>
                <a:gd name="connsiteX118" fmla="*/ 2459355 w 2857500"/>
                <a:gd name="connsiteY118" fmla="*/ 1143000 h 2857500"/>
                <a:gd name="connsiteX119" fmla="*/ 2773680 w 2857500"/>
                <a:gd name="connsiteY119" fmla="*/ 1141095 h 2857500"/>
                <a:gd name="connsiteX120" fmla="*/ 2859405 w 2857500"/>
                <a:gd name="connsiteY120" fmla="*/ 1105853 h 2857500"/>
                <a:gd name="connsiteX121" fmla="*/ 2859405 w 2857500"/>
                <a:gd name="connsiteY121" fmla="*/ 1061085 h 2857500"/>
                <a:gd name="connsiteX122" fmla="*/ 2777490 w 2857500"/>
                <a:gd name="connsiteY122" fmla="*/ 1027748 h 2857500"/>
                <a:gd name="connsiteX123" fmla="*/ 2458403 w 2857500"/>
                <a:gd name="connsiteY123" fmla="*/ 1025843 h 2857500"/>
                <a:gd name="connsiteX124" fmla="*/ 2458403 w 2857500"/>
                <a:gd name="connsiteY124" fmla="*/ 798195 h 2857500"/>
                <a:gd name="connsiteX125" fmla="*/ 2764155 w 2857500"/>
                <a:gd name="connsiteY125" fmla="*/ 796290 h 2857500"/>
                <a:gd name="connsiteX126" fmla="*/ 2339340 w 2857500"/>
                <a:gd name="connsiteY126" fmla="*/ 2231708 h 2857500"/>
                <a:gd name="connsiteX127" fmla="*/ 2237423 w 2857500"/>
                <a:gd name="connsiteY127" fmla="*/ 2333625 h 2857500"/>
                <a:gd name="connsiteX128" fmla="*/ 620078 w 2857500"/>
                <a:gd name="connsiteY128" fmla="*/ 2333625 h 2857500"/>
                <a:gd name="connsiteX129" fmla="*/ 522923 w 2857500"/>
                <a:gd name="connsiteY129" fmla="*/ 2238375 h 2857500"/>
                <a:gd name="connsiteX130" fmla="*/ 522923 w 2857500"/>
                <a:gd name="connsiteY130" fmla="*/ 621030 h 2857500"/>
                <a:gd name="connsiteX131" fmla="*/ 618173 w 2857500"/>
                <a:gd name="connsiteY131" fmla="*/ 524828 h 2857500"/>
                <a:gd name="connsiteX132" fmla="*/ 1432560 w 2857500"/>
                <a:gd name="connsiteY132" fmla="*/ 524828 h 2857500"/>
                <a:gd name="connsiteX133" fmla="*/ 2252663 w 2857500"/>
                <a:gd name="connsiteY133" fmla="*/ 524828 h 2857500"/>
                <a:gd name="connsiteX134" fmla="*/ 2339340 w 2857500"/>
                <a:gd name="connsiteY134" fmla="*/ 609600 h 2857500"/>
                <a:gd name="connsiteX135" fmla="*/ 2339340 w 2857500"/>
                <a:gd name="connsiteY135" fmla="*/ 2231708 h 2857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857500" h="2857500">
                  <a:moveTo>
                    <a:pt x="2764155" y="796290"/>
                  </a:moveTo>
                  <a:cubicBezTo>
                    <a:pt x="2795588" y="795338"/>
                    <a:pt x="2826068" y="779145"/>
                    <a:pt x="2856548" y="770573"/>
                  </a:cubicBezTo>
                  <a:lnTo>
                    <a:pt x="2856548" y="714375"/>
                  </a:lnTo>
                  <a:cubicBezTo>
                    <a:pt x="2828925" y="702945"/>
                    <a:pt x="2802255" y="681990"/>
                    <a:pt x="2774633" y="681038"/>
                  </a:cubicBezTo>
                  <a:cubicBezTo>
                    <a:pt x="2670810" y="677228"/>
                    <a:pt x="2566988" y="679133"/>
                    <a:pt x="2452688" y="679133"/>
                  </a:cubicBezTo>
                  <a:cubicBezTo>
                    <a:pt x="2475548" y="477203"/>
                    <a:pt x="2387918" y="379095"/>
                    <a:pt x="2177415" y="405765"/>
                  </a:cubicBezTo>
                  <a:cubicBezTo>
                    <a:pt x="2177415" y="293370"/>
                    <a:pt x="2179320" y="187643"/>
                    <a:pt x="2175510" y="81915"/>
                  </a:cubicBezTo>
                  <a:cubicBezTo>
                    <a:pt x="2174558" y="54293"/>
                    <a:pt x="2153603" y="27623"/>
                    <a:pt x="2142173" y="0"/>
                  </a:cubicBezTo>
                  <a:lnTo>
                    <a:pt x="2085975" y="0"/>
                  </a:lnTo>
                  <a:cubicBezTo>
                    <a:pt x="2076450" y="30480"/>
                    <a:pt x="2061210" y="61913"/>
                    <a:pt x="2060258" y="92393"/>
                  </a:cubicBezTo>
                  <a:cubicBezTo>
                    <a:pt x="2056448" y="194310"/>
                    <a:pt x="2059305" y="296228"/>
                    <a:pt x="2059305" y="401003"/>
                  </a:cubicBezTo>
                  <a:lnTo>
                    <a:pt x="1831658" y="401003"/>
                  </a:lnTo>
                  <a:cubicBezTo>
                    <a:pt x="1831658" y="292418"/>
                    <a:pt x="1833563" y="186690"/>
                    <a:pt x="1829753" y="81915"/>
                  </a:cubicBezTo>
                  <a:cubicBezTo>
                    <a:pt x="1828800" y="54293"/>
                    <a:pt x="1807845" y="27623"/>
                    <a:pt x="1796415" y="0"/>
                  </a:cubicBezTo>
                  <a:lnTo>
                    <a:pt x="1751648" y="0"/>
                  </a:lnTo>
                  <a:cubicBezTo>
                    <a:pt x="1739265" y="26670"/>
                    <a:pt x="1717358" y="53340"/>
                    <a:pt x="1716405" y="80010"/>
                  </a:cubicBezTo>
                  <a:cubicBezTo>
                    <a:pt x="1712595" y="184785"/>
                    <a:pt x="1714500" y="290513"/>
                    <a:pt x="1714500" y="400050"/>
                  </a:cubicBezTo>
                  <a:lnTo>
                    <a:pt x="1486853" y="400050"/>
                  </a:lnTo>
                  <a:lnTo>
                    <a:pt x="1486853" y="175260"/>
                  </a:lnTo>
                  <a:cubicBezTo>
                    <a:pt x="1486853" y="141923"/>
                    <a:pt x="1491615" y="107633"/>
                    <a:pt x="1484948" y="75248"/>
                  </a:cubicBezTo>
                  <a:cubicBezTo>
                    <a:pt x="1480185" y="48578"/>
                    <a:pt x="1462088" y="24765"/>
                    <a:pt x="1450658" y="0"/>
                  </a:cubicBezTo>
                  <a:lnTo>
                    <a:pt x="1405890" y="0"/>
                  </a:lnTo>
                  <a:cubicBezTo>
                    <a:pt x="1393508" y="26670"/>
                    <a:pt x="1372553" y="53340"/>
                    <a:pt x="1371600" y="80963"/>
                  </a:cubicBezTo>
                  <a:cubicBezTo>
                    <a:pt x="1367790" y="185738"/>
                    <a:pt x="1369695" y="291465"/>
                    <a:pt x="1369695" y="400050"/>
                  </a:cubicBezTo>
                  <a:lnTo>
                    <a:pt x="1142048" y="400050"/>
                  </a:lnTo>
                  <a:cubicBezTo>
                    <a:pt x="1142048" y="295275"/>
                    <a:pt x="1144905" y="190500"/>
                    <a:pt x="1140143" y="85725"/>
                  </a:cubicBezTo>
                  <a:cubicBezTo>
                    <a:pt x="1139190" y="56198"/>
                    <a:pt x="1117283" y="28575"/>
                    <a:pt x="1104900" y="0"/>
                  </a:cubicBezTo>
                  <a:lnTo>
                    <a:pt x="1060133" y="0"/>
                  </a:lnTo>
                  <a:cubicBezTo>
                    <a:pt x="1048703" y="27623"/>
                    <a:pt x="1027748" y="54293"/>
                    <a:pt x="1026795" y="81915"/>
                  </a:cubicBezTo>
                  <a:cubicBezTo>
                    <a:pt x="1022985" y="187643"/>
                    <a:pt x="1024890" y="292418"/>
                    <a:pt x="1024890" y="401003"/>
                  </a:cubicBezTo>
                  <a:lnTo>
                    <a:pt x="796290" y="401003"/>
                  </a:lnTo>
                  <a:cubicBezTo>
                    <a:pt x="796290" y="296228"/>
                    <a:pt x="798195" y="194310"/>
                    <a:pt x="795338" y="92393"/>
                  </a:cubicBezTo>
                  <a:cubicBezTo>
                    <a:pt x="794385" y="60960"/>
                    <a:pt x="778193" y="30480"/>
                    <a:pt x="769620" y="0"/>
                  </a:cubicBezTo>
                  <a:lnTo>
                    <a:pt x="713423" y="0"/>
                  </a:lnTo>
                  <a:cubicBezTo>
                    <a:pt x="701993" y="27623"/>
                    <a:pt x="681038" y="54293"/>
                    <a:pt x="680085" y="81915"/>
                  </a:cubicBezTo>
                  <a:cubicBezTo>
                    <a:pt x="676275" y="185738"/>
                    <a:pt x="678180" y="289560"/>
                    <a:pt x="678180" y="401003"/>
                  </a:cubicBezTo>
                  <a:cubicBezTo>
                    <a:pt x="601028" y="407670"/>
                    <a:pt x="519113" y="392430"/>
                    <a:pt x="457200" y="454343"/>
                  </a:cubicBezTo>
                  <a:cubicBezTo>
                    <a:pt x="394335" y="516255"/>
                    <a:pt x="402908" y="596265"/>
                    <a:pt x="402908" y="680085"/>
                  </a:cubicBezTo>
                  <a:cubicBezTo>
                    <a:pt x="292418" y="680085"/>
                    <a:pt x="186690" y="678180"/>
                    <a:pt x="81915" y="681990"/>
                  </a:cubicBezTo>
                  <a:cubicBezTo>
                    <a:pt x="54293" y="682943"/>
                    <a:pt x="26670" y="703898"/>
                    <a:pt x="0" y="715328"/>
                  </a:cubicBezTo>
                  <a:lnTo>
                    <a:pt x="0" y="771525"/>
                  </a:lnTo>
                  <a:cubicBezTo>
                    <a:pt x="30480" y="781050"/>
                    <a:pt x="61913" y="796290"/>
                    <a:pt x="92393" y="797243"/>
                  </a:cubicBezTo>
                  <a:cubicBezTo>
                    <a:pt x="194310" y="800100"/>
                    <a:pt x="296228" y="798195"/>
                    <a:pt x="401003" y="798195"/>
                  </a:cubicBezTo>
                  <a:lnTo>
                    <a:pt x="401003" y="1025843"/>
                  </a:lnTo>
                  <a:cubicBezTo>
                    <a:pt x="292418" y="1025843"/>
                    <a:pt x="186690" y="1022985"/>
                    <a:pt x="81915" y="1027748"/>
                  </a:cubicBezTo>
                  <a:cubicBezTo>
                    <a:pt x="54293" y="1028700"/>
                    <a:pt x="27623" y="1049655"/>
                    <a:pt x="0" y="1062038"/>
                  </a:cubicBezTo>
                  <a:lnTo>
                    <a:pt x="0" y="1106805"/>
                  </a:lnTo>
                  <a:cubicBezTo>
                    <a:pt x="26670" y="1119188"/>
                    <a:pt x="53340" y="1141095"/>
                    <a:pt x="80010" y="1142048"/>
                  </a:cubicBezTo>
                  <a:cubicBezTo>
                    <a:pt x="184785" y="1145858"/>
                    <a:pt x="290513" y="1143953"/>
                    <a:pt x="400050" y="1143953"/>
                  </a:cubicBezTo>
                  <a:lnTo>
                    <a:pt x="400050" y="1371600"/>
                  </a:lnTo>
                  <a:cubicBezTo>
                    <a:pt x="327660" y="1371600"/>
                    <a:pt x="254318" y="1371600"/>
                    <a:pt x="180975" y="1371600"/>
                  </a:cubicBezTo>
                  <a:cubicBezTo>
                    <a:pt x="145733" y="1371600"/>
                    <a:pt x="109538" y="1366838"/>
                    <a:pt x="75248" y="1373505"/>
                  </a:cubicBezTo>
                  <a:cubicBezTo>
                    <a:pt x="48578" y="1378268"/>
                    <a:pt x="24765" y="1396365"/>
                    <a:pt x="0" y="1407795"/>
                  </a:cubicBezTo>
                  <a:lnTo>
                    <a:pt x="0" y="1452563"/>
                  </a:lnTo>
                  <a:cubicBezTo>
                    <a:pt x="26670" y="1464945"/>
                    <a:pt x="53340" y="1485900"/>
                    <a:pt x="80963" y="1486853"/>
                  </a:cubicBezTo>
                  <a:cubicBezTo>
                    <a:pt x="185738" y="1490663"/>
                    <a:pt x="291465" y="1488758"/>
                    <a:pt x="400050" y="1488758"/>
                  </a:cubicBezTo>
                  <a:lnTo>
                    <a:pt x="400050" y="1716405"/>
                  </a:lnTo>
                  <a:cubicBezTo>
                    <a:pt x="299085" y="1716405"/>
                    <a:pt x="198120" y="1716405"/>
                    <a:pt x="97155" y="1716405"/>
                  </a:cubicBezTo>
                  <a:cubicBezTo>
                    <a:pt x="60008" y="1716405"/>
                    <a:pt x="21908" y="1713548"/>
                    <a:pt x="0" y="1753553"/>
                  </a:cubicBezTo>
                  <a:lnTo>
                    <a:pt x="0" y="1798320"/>
                  </a:lnTo>
                  <a:cubicBezTo>
                    <a:pt x="27623" y="1809750"/>
                    <a:pt x="54293" y="1830705"/>
                    <a:pt x="81915" y="1831658"/>
                  </a:cubicBezTo>
                  <a:cubicBezTo>
                    <a:pt x="186690" y="1835468"/>
                    <a:pt x="292418" y="1833563"/>
                    <a:pt x="401003" y="1833563"/>
                  </a:cubicBezTo>
                  <a:lnTo>
                    <a:pt x="401003" y="2061210"/>
                  </a:lnTo>
                  <a:cubicBezTo>
                    <a:pt x="296228" y="2061210"/>
                    <a:pt x="194310" y="2059305"/>
                    <a:pt x="92393" y="2062163"/>
                  </a:cubicBezTo>
                  <a:cubicBezTo>
                    <a:pt x="60960" y="2063115"/>
                    <a:pt x="30480" y="2079308"/>
                    <a:pt x="0" y="2087880"/>
                  </a:cubicBezTo>
                  <a:lnTo>
                    <a:pt x="0" y="2144078"/>
                  </a:lnTo>
                  <a:cubicBezTo>
                    <a:pt x="25718" y="2155508"/>
                    <a:pt x="50483" y="2176463"/>
                    <a:pt x="76200" y="2177415"/>
                  </a:cubicBezTo>
                  <a:cubicBezTo>
                    <a:pt x="181928" y="2181225"/>
                    <a:pt x="287655" y="2179320"/>
                    <a:pt x="403860" y="2179320"/>
                  </a:cubicBezTo>
                  <a:cubicBezTo>
                    <a:pt x="381953" y="2380298"/>
                    <a:pt x="467678" y="2480310"/>
                    <a:pt x="679133" y="2452688"/>
                  </a:cubicBezTo>
                  <a:cubicBezTo>
                    <a:pt x="679133" y="2566035"/>
                    <a:pt x="677228" y="2671763"/>
                    <a:pt x="681038" y="2777490"/>
                  </a:cubicBezTo>
                  <a:cubicBezTo>
                    <a:pt x="681990" y="2805113"/>
                    <a:pt x="702945" y="2832735"/>
                    <a:pt x="714375" y="2859405"/>
                  </a:cubicBezTo>
                  <a:lnTo>
                    <a:pt x="770573" y="2859405"/>
                  </a:lnTo>
                  <a:cubicBezTo>
                    <a:pt x="779145" y="2828925"/>
                    <a:pt x="795338" y="2797493"/>
                    <a:pt x="796290" y="2767013"/>
                  </a:cubicBezTo>
                  <a:cubicBezTo>
                    <a:pt x="800100" y="2665095"/>
                    <a:pt x="797243" y="2563178"/>
                    <a:pt x="797243" y="2458403"/>
                  </a:cubicBezTo>
                  <a:lnTo>
                    <a:pt x="1024890" y="2458403"/>
                  </a:lnTo>
                  <a:cubicBezTo>
                    <a:pt x="1024890" y="2566988"/>
                    <a:pt x="1022985" y="2672715"/>
                    <a:pt x="1026795" y="2777490"/>
                  </a:cubicBezTo>
                  <a:cubicBezTo>
                    <a:pt x="1027748" y="2805113"/>
                    <a:pt x="1048703" y="2831783"/>
                    <a:pt x="1060133" y="2859405"/>
                  </a:cubicBezTo>
                  <a:lnTo>
                    <a:pt x="1104900" y="2859405"/>
                  </a:lnTo>
                  <a:cubicBezTo>
                    <a:pt x="1117283" y="2832735"/>
                    <a:pt x="1139190" y="2806065"/>
                    <a:pt x="1140143" y="2779395"/>
                  </a:cubicBezTo>
                  <a:cubicBezTo>
                    <a:pt x="1143953" y="2674620"/>
                    <a:pt x="1142048" y="2568893"/>
                    <a:pt x="1142048" y="2460308"/>
                  </a:cubicBezTo>
                  <a:lnTo>
                    <a:pt x="1370648" y="2460308"/>
                  </a:lnTo>
                  <a:cubicBezTo>
                    <a:pt x="1370648" y="2518410"/>
                    <a:pt x="1370648" y="2576513"/>
                    <a:pt x="1370648" y="2634615"/>
                  </a:cubicBezTo>
                  <a:cubicBezTo>
                    <a:pt x="1370648" y="2684145"/>
                    <a:pt x="1366838" y="2734628"/>
                    <a:pt x="1372553" y="2784158"/>
                  </a:cubicBezTo>
                  <a:cubicBezTo>
                    <a:pt x="1375410" y="2809875"/>
                    <a:pt x="1395413" y="2834640"/>
                    <a:pt x="1406843" y="2859405"/>
                  </a:cubicBezTo>
                  <a:lnTo>
                    <a:pt x="1451610" y="2859405"/>
                  </a:lnTo>
                  <a:cubicBezTo>
                    <a:pt x="1463993" y="2832735"/>
                    <a:pt x="1484948" y="2806065"/>
                    <a:pt x="1485900" y="2778443"/>
                  </a:cubicBezTo>
                  <a:cubicBezTo>
                    <a:pt x="1489710" y="2673668"/>
                    <a:pt x="1487805" y="2567940"/>
                    <a:pt x="1487805" y="2459355"/>
                  </a:cubicBezTo>
                  <a:lnTo>
                    <a:pt x="1715453" y="2459355"/>
                  </a:lnTo>
                  <a:cubicBezTo>
                    <a:pt x="1715453" y="2560320"/>
                    <a:pt x="1715453" y="2661285"/>
                    <a:pt x="1715453" y="2762250"/>
                  </a:cubicBezTo>
                  <a:cubicBezTo>
                    <a:pt x="1715453" y="2799398"/>
                    <a:pt x="1712595" y="2837498"/>
                    <a:pt x="1752600" y="2859405"/>
                  </a:cubicBezTo>
                  <a:lnTo>
                    <a:pt x="1797368" y="2859405"/>
                  </a:lnTo>
                  <a:cubicBezTo>
                    <a:pt x="1809750" y="2831783"/>
                    <a:pt x="1829753" y="2805113"/>
                    <a:pt x="1831658" y="2777490"/>
                  </a:cubicBezTo>
                  <a:cubicBezTo>
                    <a:pt x="1835468" y="2673668"/>
                    <a:pt x="1833563" y="2569845"/>
                    <a:pt x="1833563" y="2460308"/>
                  </a:cubicBezTo>
                  <a:lnTo>
                    <a:pt x="2061210" y="2460308"/>
                  </a:lnTo>
                  <a:cubicBezTo>
                    <a:pt x="2061210" y="2562225"/>
                    <a:pt x="2059305" y="2664143"/>
                    <a:pt x="2062163" y="2766060"/>
                  </a:cubicBezTo>
                  <a:cubicBezTo>
                    <a:pt x="2063115" y="2797493"/>
                    <a:pt x="2079308" y="2827973"/>
                    <a:pt x="2087880" y="2858453"/>
                  </a:cubicBezTo>
                  <a:lnTo>
                    <a:pt x="2144078" y="2858453"/>
                  </a:lnTo>
                  <a:cubicBezTo>
                    <a:pt x="2155508" y="2832735"/>
                    <a:pt x="2176463" y="2807970"/>
                    <a:pt x="2177415" y="2782253"/>
                  </a:cubicBezTo>
                  <a:cubicBezTo>
                    <a:pt x="2181225" y="2676525"/>
                    <a:pt x="2179320" y="2570798"/>
                    <a:pt x="2179320" y="2454593"/>
                  </a:cubicBezTo>
                  <a:cubicBezTo>
                    <a:pt x="2382203" y="2477453"/>
                    <a:pt x="2478405" y="2388870"/>
                    <a:pt x="2453640" y="2179320"/>
                  </a:cubicBezTo>
                  <a:cubicBezTo>
                    <a:pt x="2566035" y="2179320"/>
                    <a:pt x="2671763" y="2181225"/>
                    <a:pt x="2776538" y="2177415"/>
                  </a:cubicBezTo>
                  <a:cubicBezTo>
                    <a:pt x="2804160" y="2176463"/>
                    <a:pt x="2831783" y="2155508"/>
                    <a:pt x="2858453" y="2144078"/>
                  </a:cubicBezTo>
                  <a:lnTo>
                    <a:pt x="2858453" y="2087880"/>
                  </a:lnTo>
                  <a:cubicBezTo>
                    <a:pt x="2827973" y="2078355"/>
                    <a:pt x="2796540" y="2063115"/>
                    <a:pt x="2766060" y="2062163"/>
                  </a:cubicBezTo>
                  <a:cubicBezTo>
                    <a:pt x="2664143" y="2059305"/>
                    <a:pt x="2562225" y="2061210"/>
                    <a:pt x="2457450" y="2061210"/>
                  </a:cubicBezTo>
                  <a:lnTo>
                    <a:pt x="2457450" y="1832610"/>
                  </a:lnTo>
                  <a:cubicBezTo>
                    <a:pt x="2566035" y="1832610"/>
                    <a:pt x="2670810" y="1834515"/>
                    <a:pt x="2776538" y="1830705"/>
                  </a:cubicBezTo>
                  <a:cubicBezTo>
                    <a:pt x="2804160" y="1829753"/>
                    <a:pt x="2830830" y="1808798"/>
                    <a:pt x="2858453" y="1797368"/>
                  </a:cubicBezTo>
                  <a:lnTo>
                    <a:pt x="2858453" y="1752600"/>
                  </a:lnTo>
                  <a:cubicBezTo>
                    <a:pt x="2831783" y="1740218"/>
                    <a:pt x="2805113" y="1718310"/>
                    <a:pt x="2778443" y="1717358"/>
                  </a:cubicBezTo>
                  <a:cubicBezTo>
                    <a:pt x="2673668" y="1713548"/>
                    <a:pt x="2567940" y="1715453"/>
                    <a:pt x="2459355" y="1715453"/>
                  </a:cubicBezTo>
                  <a:lnTo>
                    <a:pt x="2459355" y="1487805"/>
                  </a:lnTo>
                  <a:cubicBezTo>
                    <a:pt x="2511743" y="1487805"/>
                    <a:pt x="2565083" y="1487805"/>
                    <a:pt x="2617470" y="1487805"/>
                  </a:cubicBezTo>
                  <a:cubicBezTo>
                    <a:pt x="2672715" y="1487805"/>
                    <a:pt x="2728913" y="1491615"/>
                    <a:pt x="2784158" y="1485900"/>
                  </a:cubicBezTo>
                  <a:cubicBezTo>
                    <a:pt x="2809875" y="1483043"/>
                    <a:pt x="2834640" y="1463040"/>
                    <a:pt x="2859405" y="1451610"/>
                  </a:cubicBezTo>
                  <a:lnTo>
                    <a:pt x="2859405" y="1406843"/>
                  </a:lnTo>
                  <a:cubicBezTo>
                    <a:pt x="2832735" y="1394460"/>
                    <a:pt x="2806065" y="1373505"/>
                    <a:pt x="2778443" y="1372553"/>
                  </a:cubicBezTo>
                  <a:cubicBezTo>
                    <a:pt x="2673668" y="1368743"/>
                    <a:pt x="2567940" y="1370648"/>
                    <a:pt x="2459355" y="1370648"/>
                  </a:cubicBezTo>
                  <a:lnTo>
                    <a:pt x="2459355" y="1143000"/>
                  </a:lnTo>
                  <a:cubicBezTo>
                    <a:pt x="2564130" y="1143000"/>
                    <a:pt x="2668905" y="1145858"/>
                    <a:pt x="2773680" y="1141095"/>
                  </a:cubicBezTo>
                  <a:cubicBezTo>
                    <a:pt x="2803208" y="1140143"/>
                    <a:pt x="2830830" y="1118235"/>
                    <a:pt x="2859405" y="1105853"/>
                  </a:cubicBezTo>
                  <a:lnTo>
                    <a:pt x="2859405" y="1061085"/>
                  </a:lnTo>
                  <a:cubicBezTo>
                    <a:pt x="2831783" y="1049655"/>
                    <a:pt x="2805113" y="1028700"/>
                    <a:pt x="2777490" y="1027748"/>
                  </a:cubicBezTo>
                  <a:cubicBezTo>
                    <a:pt x="2671763" y="1023938"/>
                    <a:pt x="2566988" y="1025843"/>
                    <a:pt x="2458403" y="1025843"/>
                  </a:cubicBezTo>
                  <a:lnTo>
                    <a:pt x="2458403" y="798195"/>
                  </a:lnTo>
                  <a:cubicBezTo>
                    <a:pt x="2560320" y="797243"/>
                    <a:pt x="2662238" y="799148"/>
                    <a:pt x="2764155" y="796290"/>
                  </a:cubicBezTo>
                  <a:close/>
                  <a:moveTo>
                    <a:pt x="2339340" y="2231708"/>
                  </a:moveTo>
                  <a:cubicBezTo>
                    <a:pt x="2339340" y="2314575"/>
                    <a:pt x="2319338" y="2333625"/>
                    <a:pt x="2237423" y="2333625"/>
                  </a:cubicBezTo>
                  <a:cubicBezTo>
                    <a:pt x="1698308" y="2333625"/>
                    <a:pt x="1159193" y="2333625"/>
                    <a:pt x="620078" y="2333625"/>
                  </a:cubicBezTo>
                  <a:cubicBezTo>
                    <a:pt x="534353" y="2333625"/>
                    <a:pt x="522923" y="2323148"/>
                    <a:pt x="522923" y="2238375"/>
                  </a:cubicBezTo>
                  <a:cubicBezTo>
                    <a:pt x="522923" y="1699260"/>
                    <a:pt x="522923" y="1160145"/>
                    <a:pt x="522923" y="621030"/>
                  </a:cubicBezTo>
                  <a:cubicBezTo>
                    <a:pt x="522923" y="535305"/>
                    <a:pt x="533400" y="524828"/>
                    <a:pt x="618173" y="524828"/>
                  </a:cubicBezTo>
                  <a:cubicBezTo>
                    <a:pt x="889635" y="524828"/>
                    <a:pt x="1161098" y="524828"/>
                    <a:pt x="1432560" y="524828"/>
                  </a:cubicBezTo>
                  <a:cubicBezTo>
                    <a:pt x="1705928" y="524828"/>
                    <a:pt x="1979295" y="524828"/>
                    <a:pt x="2252663" y="524828"/>
                  </a:cubicBezTo>
                  <a:cubicBezTo>
                    <a:pt x="2322195" y="524828"/>
                    <a:pt x="2339340" y="541020"/>
                    <a:pt x="2339340" y="609600"/>
                  </a:cubicBezTo>
                  <a:cubicBezTo>
                    <a:pt x="2339340" y="1149668"/>
                    <a:pt x="2339340" y="1690688"/>
                    <a:pt x="2339340" y="2231708"/>
                  </a:cubicBezTo>
                  <a:close/>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4" name="Freihandform: Form 223">
              <a:extLst>
                <a:ext uri="{FF2B5EF4-FFF2-40B4-BE49-F238E27FC236}">
                  <a16:creationId xmlns:a16="http://schemas.microsoft.com/office/drawing/2014/main" id="{8EB30562-DEB8-4E33-97E1-769472C15A54}"/>
                </a:ext>
              </a:extLst>
            </p:cNvPr>
            <p:cNvSpPr/>
            <p:nvPr/>
          </p:nvSpPr>
          <p:spPr bwMode="gray">
            <a:xfrm>
              <a:off x="7398917" y="-1641634"/>
              <a:ext cx="1066798" cy="1285878"/>
            </a:xfrm>
            <a:custGeom>
              <a:avLst/>
              <a:gdLst>
                <a:gd name="connsiteX0" fmla="*/ 1070081 w 1066800"/>
                <a:gd name="connsiteY0" fmla="*/ 150495 h 1285875"/>
                <a:gd name="connsiteX1" fmla="*/ 1026266 w 1066800"/>
                <a:gd name="connsiteY1" fmla="*/ 107633 h 1285875"/>
                <a:gd name="connsiteX2" fmla="*/ 565256 w 1066800"/>
                <a:gd name="connsiteY2" fmla="*/ 4763 h 1285875"/>
                <a:gd name="connsiteX3" fmla="*/ 550968 w 1066800"/>
                <a:gd name="connsiteY3" fmla="*/ 0 h 1285875"/>
                <a:gd name="connsiteX4" fmla="*/ 523346 w 1066800"/>
                <a:gd name="connsiteY4" fmla="*/ 0 h 1285875"/>
                <a:gd name="connsiteX5" fmla="*/ 440478 w 1066800"/>
                <a:gd name="connsiteY5" fmla="*/ 20003 h 1285875"/>
                <a:gd name="connsiteX6" fmla="*/ 48048 w 1066800"/>
                <a:gd name="connsiteY6" fmla="*/ 107633 h 1285875"/>
                <a:gd name="connsiteX7" fmla="*/ 423 w 1066800"/>
                <a:gd name="connsiteY7" fmla="*/ 166688 h 1285875"/>
                <a:gd name="connsiteX8" fmla="*/ 423 w 1066800"/>
                <a:gd name="connsiteY8" fmla="*/ 601980 h 1285875"/>
                <a:gd name="connsiteX9" fmla="*/ 423 w 1066800"/>
                <a:gd name="connsiteY9" fmla="*/ 873443 h 1285875"/>
                <a:gd name="connsiteX10" fmla="*/ 163301 w 1066800"/>
                <a:gd name="connsiteY10" fmla="*/ 1124903 h 1285875"/>
                <a:gd name="connsiteX11" fmla="*/ 521441 w 1066800"/>
                <a:gd name="connsiteY11" fmla="*/ 1283970 h 1285875"/>
                <a:gd name="connsiteX12" fmla="*/ 523346 w 1066800"/>
                <a:gd name="connsiteY12" fmla="*/ 1285875 h 1285875"/>
                <a:gd name="connsiteX13" fmla="*/ 548111 w 1066800"/>
                <a:gd name="connsiteY13" fmla="*/ 1285875 h 1285875"/>
                <a:gd name="connsiteX14" fmla="*/ 744326 w 1066800"/>
                <a:gd name="connsiteY14" fmla="*/ 1198245 h 1285875"/>
                <a:gd name="connsiteX15" fmla="*/ 908156 w 1066800"/>
                <a:gd name="connsiteY15" fmla="*/ 1124903 h 1285875"/>
                <a:gd name="connsiteX16" fmla="*/ 1070081 w 1066800"/>
                <a:gd name="connsiteY16" fmla="*/ 872490 h 1285875"/>
                <a:gd name="connsiteX17" fmla="*/ 1071033 w 1066800"/>
                <a:gd name="connsiteY17" fmla="*/ 178118 h 1285875"/>
                <a:gd name="connsiteX18" fmla="*/ 1070081 w 1066800"/>
                <a:gd name="connsiteY18" fmla="*/ 150495 h 1285875"/>
                <a:gd name="connsiteX19" fmla="*/ 964353 w 1066800"/>
                <a:gd name="connsiteY19" fmla="*/ 873443 h 1285875"/>
                <a:gd name="connsiteX20" fmla="*/ 864341 w 1066800"/>
                <a:gd name="connsiteY20" fmla="*/ 1026795 h 1285875"/>
                <a:gd name="connsiteX21" fmla="*/ 548111 w 1066800"/>
                <a:gd name="connsiteY21" fmla="*/ 1166813 h 1285875"/>
                <a:gd name="connsiteX22" fmla="*/ 522393 w 1066800"/>
                <a:gd name="connsiteY22" fmla="*/ 1166813 h 1285875"/>
                <a:gd name="connsiteX23" fmla="*/ 204258 w 1066800"/>
                <a:gd name="connsiteY23" fmla="*/ 1024890 h 1285875"/>
                <a:gd name="connsiteX24" fmla="*/ 107103 w 1066800"/>
                <a:gd name="connsiteY24" fmla="*/ 877253 h 1285875"/>
                <a:gd name="connsiteX25" fmla="*/ 107103 w 1066800"/>
                <a:gd name="connsiteY25" fmla="*/ 211455 h 1285875"/>
                <a:gd name="connsiteX26" fmla="*/ 108056 w 1066800"/>
                <a:gd name="connsiteY26" fmla="*/ 201930 h 1285875"/>
                <a:gd name="connsiteX27" fmla="*/ 208068 w 1066800"/>
                <a:gd name="connsiteY27" fmla="*/ 179070 h 1285875"/>
                <a:gd name="connsiteX28" fmla="*/ 521441 w 1066800"/>
                <a:gd name="connsiteY28" fmla="*/ 109538 h 1285875"/>
                <a:gd name="connsiteX29" fmla="*/ 550968 w 1066800"/>
                <a:gd name="connsiteY29" fmla="*/ 109538 h 1285875"/>
                <a:gd name="connsiteX30" fmla="*/ 951971 w 1066800"/>
                <a:gd name="connsiteY30" fmla="*/ 198120 h 1285875"/>
                <a:gd name="connsiteX31" fmla="*/ 964353 w 1066800"/>
                <a:gd name="connsiteY31" fmla="*/ 213360 h 1285875"/>
                <a:gd name="connsiteX32" fmla="*/ 964353 w 1066800"/>
                <a:gd name="connsiteY32" fmla="*/ 873443 h 1285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1066800" h="1285875">
                  <a:moveTo>
                    <a:pt x="1070081" y="150495"/>
                  </a:moveTo>
                  <a:cubicBezTo>
                    <a:pt x="1067223" y="128588"/>
                    <a:pt x="1050078" y="112395"/>
                    <a:pt x="1026266" y="107633"/>
                  </a:cubicBezTo>
                  <a:cubicBezTo>
                    <a:pt x="872913" y="73343"/>
                    <a:pt x="718608" y="39053"/>
                    <a:pt x="565256" y="4763"/>
                  </a:cubicBezTo>
                  <a:cubicBezTo>
                    <a:pt x="560493" y="3810"/>
                    <a:pt x="555731" y="953"/>
                    <a:pt x="550968" y="0"/>
                  </a:cubicBezTo>
                  <a:lnTo>
                    <a:pt x="523346" y="0"/>
                  </a:lnTo>
                  <a:cubicBezTo>
                    <a:pt x="495723" y="6668"/>
                    <a:pt x="468101" y="13335"/>
                    <a:pt x="440478" y="20003"/>
                  </a:cubicBezTo>
                  <a:cubicBezTo>
                    <a:pt x="309986" y="49530"/>
                    <a:pt x="178541" y="78105"/>
                    <a:pt x="48048" y="107633"/>
                  </a:cubicBezTo>
                  <a:cubicBezTo>
                    <a:pt x="14711" y="115253"/>
                    <a:pt x="423" y="133350"/>
                    <a:pt x="423" y="166688"/>
                  </a:cubicBezTo>
                  <a:cubicBezTo>
                    <a:pt x="423" y="311468"/>
                    <a:pt x="423" y="457200"/>
                    <a:pt x="423" y="601980"/>
                  </a:cubicBezTo>
                  <a:cubicBezTo>
                    <a:pt x="423" y="692468"/>
                    <a:pt x="-529" y="782955"/>
                    <a:pt x="423" y="873443"/>
                  </a:cubicBezTo>
                  <a:cubicBezTo>
                    <a:pt x="2328" y="989648"/>
                    <a:pt x="57573" y="1076325"/>
                    <a:pt x="163301" y="1124903"/>
                  </a:cubicBezTo>
                  <a:cubicBezTo>
                    <a:pt x="281411" y="1180148"/>
                    <a:pt x="402378" y="1231583"/>
                    <a:pt x="521441" y="1283970"/>
                  </a:cubicBezTo>
                  <a:cubicBezTo>
                    <a:pt x="522393" y="1283970"/>
                    <a:pt x="522393" y="1284923"/>
                    <a:pt x="523346" y="1285875"/>
                  </a:cubicBezTo>
                  <a:lnTo>
                    <a:pt x="548111" y="1285875"/>
                  </a:lnTo>
                  <a:cubicBezTo>
                    <a:pt x="613833" y="1256348"/>
                    <a:pt x="679556" y="1226820"/>
                    <a:pt x="744326" y="1198245"/>
                  </a:cubicBezTo>
                  <a:cubicBezTo>
                    <a:pt x="798618" y="1173480"/>
                    <a:pt x="853863" y="1151573"/>
                    <a:pt x="908156" y="1124903"/>
                  </a:cubicBezTo>
                  <a:cubicBezTo>
                    <a:pt x="1012931" y="1074420"/>
                    <a:pt x="1069128" y="989648"/>
                    <a:pt x="1070081" y="872490"/>
                  </a:cubicBezTo>
                  <a:cubicBezTo>
                    <a:pt x="1071986" y="641033"/>
                    <a:pt x="1071033" y="409575"/>
                    <a:pt x="1071033" y="178118"/>
                  </a:cubicBezTo>
                  <a:cubicBezTo>
                    <a:pt x="1071033" y="168593"/>
                    <a:pt x="1071033" y="159068"/>
                    <a:pt x="1070081" y="150495"/>
                  </a:cubicBezTo>
                  <a:close/>
                  <a:moveTo>
                    <a:pt x="964353" y="873443"/>
                  </a:moveTo>
                  <a:cubicBezTo>
                    <a:pt x="964353" y="946785"/>
                    <a:pt x="931968" y="997268"/>
                    <a:pt x="864341" y="1026795"/>
                  </a:cubicBezTo>
                  <a:cubicBezTo>
                    <a:pt x="758613" y="1073468"/>
                    <a:pt x="653838" y="1120140"/>
                    <a:pt x="548111" y="1166813"/>
                  </a:cubicBezTo>
                  <a:cubicBezTo>
                    <a:pt x="538586" y="1170623"/>
                    <a:pt x="530966" y="1170623"/>
                    <a:pt x="522393" y="1166813"/>
                  </a:cubicBezTo>
                  <a:cubicBezTo>
                    <a:pt x="416666" y="1119188"/>
                    <a:pt x="309986" y="1072515"/>
                    <a:pt x="204258" y="1024890"/>
                  </a:cubicBezTo>
                  <a:cubicBezTo>
                    <a:pt x="140441" y="996315"/>
                    <a:pt x="107103" y="947738"/>
                    <a:pt x="107103" y="877253"/>
                  </a:cubicBezTo>
                  <a:cubicBezTo>
                    <a:pt x="107103" y="655320"/>
                    <a:pt x="107103" y="433388"/>
                    <a:pt x="107103" y="211455"/>
                  </a:cubicBezTo>
                  <a:cubicBezTo>
                    <a:pt x="107103" y="208598"/>
                    <a:pt x="107103" y="205740"/>
                    <a:pt x="108056" y="201930"/>
                  </a:cubicBezTo>
                  <a:cubicBezTo>
                    <a:pt x="141393" y="194310"/>
                    <a:pt x="174731" y="186690"/>
                    <a:pt x="208068" y="179070"/>
                  </a:cubicBezTo>
                  <a:cubicBezTo>
                    <a:pt x="312843" y="156210"/>
                    <a:pt x="416666" y="132398"/>
                    <a:pt x="521441" y="109538"/>
                  </a:cubicBezTo>
                  <a:cubicBezTo>
                    <a:pt x="530966" y="107633"/>
                    <a:pt x="541443" y="107633"/>
                    <a:pt x="550968" y="109538"/>
                  </a:cubicBezTo>
                  <a:cubicBezTo>
                    <a:pt x="685271" y="139065"/>
                    <a:pt x="818621" y="168593"/>
                    <a:pt x="951971" y="198120"/>
                  </a:cubicBezTo>
                  <a:cubicBezTo>
                    <a:pt x="961496" y="200025"/>
                    <a:pt x="964353" y="203835"/>
                    <a:pt x="964353" y="213360"/>
                  </a:cubicBezTo>
                  <a:cubicBezTo>
                    <a:pt x="964353" y="435293"/>
                    <a:pt x="964353" y="654368"/>
                    <a:pt x="964353" y="873443"/>
                  </a:cubicBezTo>
                  <a:close/>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225" name="Freihandform: Form 224">
              <a:extLst>
                <a:ext uri="{FF2B5EF4-FFF2-40B4-BE49-F238E27FC236}">
                  <a16:creationId xmlns:a16="http://schemas.microsoft.com/office/drawing/2014/main" id="{50FE1EC7-DD11-4711-A309-265EEA94F7E1}"/>
                </a:ext>
              </a:extLst>
            </p:cNvPr>
            <p:cNvSpPr/>
            <p:nvPr/>
          </p:nvSpPr>
          <p:spPr bwMode="gray">
            <a:xfrm>
              <a:off x="7635560" y="-1244444"/>
              <a:ext cx="590555" cy="447673"/>
            </a:xfrm>
            <a:custGeom>
              <a:avLst/>
              <a:gdLst>
                <a:gd name="connsiteX0" fmla="*/ 541973 w 590550"/>
                <a:gd name="connsiteY0" fmla="*/ 0 h 447675"/>
                <a:gd name="connsiteX1" fmla="*/ 513398 w 590550"/>
                <a:gd name="connsiteY1" fmla="*/ 8572 h 447675"/>
                <a:gd name="connsiteX2" fmla="*/ 513398 w 590550"/>
                <a:gd name="connsiteY2" fmla="*/ 8572 h 447675"/>
                <a:gd name="connsiteX3" fmla="*/ 512445 w 590550"/>
                <a:gd name="connsiteY3" fmla="*/ 9525 h 447675"/>
                <a:gd name="connsiteX4" fmla="*/ 497205 w 590550"/>
                <a:gd name="connsiteY4" fmla="*/ 24765 h 447675"/>
                <a:gd name="connsiteX5" fmla="*/ 218123 w 590550"/>
                <a:gd name="connsiteY5" fmla="*/ 303847 h 447675"/>
                <a:gd name="connsiteX6" fmla="*/ 90488 w 590550"/>
                <a:gd name="connsiteY6" fmla="*/ 175260 h 447675"/>
                <a:gd name="connsiteX7" fmla="*/ 52388 w 590550"/>
                <a:gd name="connsiteY7" fmla="*/ 157163 h 447675"/>
                <a:gd name="connsiteX8" fmla="*/ 0 w 590550"/>
                <a:gd name="connsiteY8" fmla="*/ 209550 h 447675"/>
                <a:gd name="connsiteX9" fmla="*/ 14288 w 590550"/>
                <a:gd name="connsiteY9" fmla="*/ 245745 h 447675"/>
                <a:gd name="connsiteX10" fmla="*/ 13335 w 590550"/>
                <a:gd name="connsiteY10" fmla="*/ 246697 h 447675"/>
                <a:gd name="connsiteX11" fmla="*/ 219075 w 590550"/>
                <a:gd name="connsiteY11" fmla="*/ 452438 h 447675"/>
                <a:gd name="connsiteX12" fmla="*/ 573405 w 590550"/>
                <a:gd name="connsiteY12" fmla="*/ 98107 h 447675"/>
                <a:gd name="connsiteX13" fmla="*/ 583882 w 590550"/>
                <a:gd name="connsiteY13" fmla="*/ 87630 h 447675"/>
                <a:gd name="connsiteX14" fmla="*/ 587693 w 590550"/>
                <a:gd name="connsiteY14" fmla="*/ 83820 h 447675"/>
                <a:gd name="connsiteX15" fmla="*/ 586740 w 590550"/>
                <a:gd name="connsiteY15" fmla="*/ 82867 h 447675"/>
                <a:gd name="connsiteX16" fmla="*/ 595312 w 590550"/>
                <a:gd name="connsiteY16" fmla="*/ 54292 h 447675"/>
                <a:gd name="connsiteX17" fmla="*/ 541973 w 590550"/>
                <a:gd name="connsiteY17" fmla="*/ 0 h 4476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590550" h="447675">
                  <a:moveTo>
                    <a:pt x="541973" y="0"/>
                  </a:moveTo>
                  <a:cubicBezTo>
                    <a:pt x="531495" y="0"/>
                    <a:pt x="521970" y="3810"/>
                    <a:pt x="513398" y="8572"/>
                  </a:cubicBezTo>
                  <a:cubicBezTo>
                    <a:pt x="513398" y="8572"/>
                    <a:pt x="513398" y="8572"/>
                    <a:pt x="513398" y="8572"/>
                  </a:cubicBezTo>
                  <a:cubicBezTo>
                    <a:pt x="513398" y="8572"/>
                    <a:pt x="512445" y="9525"/>
                    <a:pt x="512445" y="9525"/>
                  </a:cubicBezTo>
                  <a:cubicBezTo>
                    <a:pt x="506730" y="13335"/>
                    <a:pt x="501015" y="18097"/>
                    <a:pt x="497205" y="24765"/>
                  </a:cubicBezTo>
                  <a:cubicBezTo>
                    <a:pt x="404812" y="117157"/>
                    <a:pt x="312420" y="209550"/>
                    <a:pt x="218123" y="303847"/>
                  </a:cubicBezTo>
                  <a:cubicBezTo>
                    <a:pt x="175260" y="260985"/>
                    <a:pt x="132398" y="217170"/>
                    <a:pt x="90488" y="175260"/>
                  </a:cubicBezTo>
                  <a:cubicBezTo>
                    <a:pt x="80963" y="164782"/>
                    <a:pt x="67627" y="157163"/>
                    <a:pt x="52388" y="157163"/>
                  </a:cubicBezTo>
                  <a:cubicBezTo>
                    <a:pt x="23813" y="157163"/>
                    <a:pt x="0" y="180975"/>
                    <a:pt x="0" y="209550"/>
                  </a:cubicBezTo>
                  <a:cubicBezTo>
                    <a:pt x="0" y="223838"/>
                    <a:pt x="5715" y="236220"/>
                    <a:pt x="14288" y="245745"/>
                  </a:cubicBezTo>
                  <a:cubicBezTo>
                    <a:pt x="14288" y="245745"/>
                    <a:pt x="14288" y="245745"/>
                    <a:pt x="13335" y="246697"/>
                  </a:cubicBezTo>
                  <a:cubicBezTo>
                    <a:pt x="81915" y="315277"/>
                    <a:pt x="150495" y="383857"/>
                    <a:pt x="219075" y="452438"/>
                  </a:cubicBezTo>
                  <a:cubicBezTo>
                    <a:pt x="337185" y="334327"/>
                    <a:pt x="455295" y="216217"/>
                    <a:pt x="573405" y="98107"/>
                  </a:cubicBezTo>
                  <a:cubicBezTo>
                    <a:pt x="577215" y="95250"/>
                    <a:pt x="581025" y="91440"/>
                    <a:pt x="583882" y="87630"/>
                  </a:cubicBezTo>
                  <a:cubicBezTo>
                    <a:pt x="584835" y="86677"/>
                    <a:pt x="586740" y="85725"/>
                    <a:pt x="587693" y="83820"/>
                  </a:cubicBezTo>
                  <a:cubicBezTo>
                    <a:pt x="587693" y="83820"/>
                    <a:pt x="587693" y="83820"/>
                    <a:pt x="586740" y="82867"/>
                  </a:cubicBezTo>
                  <a:cubicBezTo>
                    <a:pt x="591503" y="74295"/>
                    <a:pt x="595312" y="64770"/>
                    <a:pt x="595312" y="54292"/>
                  </a:cubicBezTo>
                  <a:cubicBezTo>
                    <a:pt x="597218" y="24765"/>
                    <a:pt x="572453" y="0"/>
                    <a:pt x="541973" y="0"/>
                  </a:cubicBezTo>
                  <a:close/>
                </a:path>
              </a:pathLst>
            </a:custGeom>
            <a:grpFill/>
            <a:ln w="9525" cap="flat">
              <a:noFill/>
              <a:prstDash val="solid"/>
              <a:miter/>
            </a:ln>
          </p:spPr>
          <p:txBody>
            <a:bodyPr rtlCol="0" anchor="ct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sp>
        <p:nvSpPr>
          <p:cNvPr id="3" name="Foliennummernplatzhalter 2">
            <a:extLst>
              <a:ext uri="{FF2B5EF4-FFF2-40B4-BE49-F238E27FC236}">
                <a16:creationId xmlns:a16="http://schemas.microsoft.com/office/drawing/2014/main" id="{57F73040-B58F-41FD-B971-E354C8062FCB}"/>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5" name="Titel 4">
            <a:extLst>
              <a:ext uri="{FF2B5EF4-FFF2-40B4-BE49-F238E27FC236}">
                <a16:creationId xmlns:a16="http://schemas.microsoft.com/office/drawing/2014/main" id="{A8E13698-103B-456E-8B13-53B7445316EE}"/>
              </a:ext>
            </a:extLst>
          </p:cNvPr>
          <p:cNvSpPr>
            <a:spLocks noGrp="1"/>
          </p:cNvSpPr>
          <p:nvPr>
            <p:ph type="title" idx="4294967295"/>
          </p:nvPr>
        </p:nvSpPr>
        <p:spPr>
          <a:xfrm>
            <a:off x="357276" y="503238"/>
            <a:ext cx="10844124" cy="419100"/>
          </a:xfrm>
        </p:spPr>
        <p:txBody>
          <a:bodyPr/>
          <a:lstStyle/>
          <a:p>
            <a:r>
              <a:rPr lang="en-GB" dirty="0"/>
              <a:t>CYBERSECURITY</a:t>
            </a:r>
          </a:p>
        </p:txBody>
      </p:sp>
      <p:grpSp>
        <p:nvGrpSpPr>
          <p:cNvPr id="69" name="Gruppieren 68">
            <a:extLst>
              <a:ext uri="{FF2B5EF4-FFF2-40B4-BE49-F238E27FC236}">
                <a16:creationId xmlns:a16="http://schemas.microsoft.com/office/drawing/2014/main" id="{25DBB1CE-8535-4E38-B60C-78CA3337E9B5}"/>
              </a:ext>
            </a:extLst>
          </p:cNvPr>
          <p:cNvGrpSpPr/>
          <p:nvPr/>
        </p:nvGrpSpPr>
        <p:grpSpPr bwMode="gray">
          <a:xfrm>
            <a:off x="10796499" y="495300"/>
            <a:ext cx="1038225" cy="1038225"/>
            <a:chOff x="9481160" y="1217692"/>
            <a:chExt cx="1343078" cy="1343078"/>
          </a:xfrm>
        </p:grpSpPr>
        <p:sp>
          <p:nvSpPr>
            <p:cNvPr id="80" name="Freeform 17">
              <a:extLst>
                <a:ext uri="{FF2B5EF4-FFF2-40B4-BE49-F238E27FC236}">
                  <a16:creationId xmlns:a16="http://schemas.microsoft.com/office/drawing/2014/main" id="{7495C82C-3A5C-423F-9115-C31FF0EE7912}"/>
                </a:ext>
              </a:extLst>
            </p:cNvPr>
            <p:cNvSpPr/>
            <p:nvPr/>
          </p:nvSpPr>
          <p:spPr bwMode="gray">
            <a:xfrm>
              <a:off x="9751873" y="1502517"/>
              <a:ext cx="785574" cy="785574"/>
            </a:xfrm>
            <a:custGeom>
              <a:avLst/>
              <a:gdLst>
                <a:gd name="connsiteX0" fmla="*/ 414459 w 827573"/>
                <a:gd name="connsiteY0" fmla="*/ 814897 h 827573"/>
                <a:gd name="connsiteX1" fmla="*/ 814897 w 827573"/>
                <a:gd name="connsiteY1" fmla="*/ 414459 h 827573"/>
                <a:gd name="connsiteX2" fmla="*/ 414459 w 827573"/>
                <a:gd name="connsiteY2" fmla="*/ 14020 h 827573"/>
                <a:gd name="connsiteX3" fmla="*/ 14020 w 827573"/>
                <a:gd name="connsiteY3" fmla="*/ 414459 h 827573"/>
                <a:gd name="connsiteX4" fmla="*/ 414459 w 827573"/>
                <a:gd name="connsiteY4" fmla="*/ 814897 h 8275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27573" h="827573">
                  <a:moveTo>
                    <a:pt x="414459" y="814897"/>
                  </a:moveTo>
                  <a:cubicBezTo>
                    <a:pt x="634700" y="814897"/>
                    <a:pt x="814897" y="636035"/>
                    <a:pt x="814897" y="414459"/>
                  </a:cubicBezTo>
                  <a:cubicBezTo>
                    <a:pt x="814897" y="192883"/>
                    <a:pt x="636034" y="14020"/>
                    <a:pt x="414459" y="14020"/>
                  </a:cubicBezTo>
                  <a:cubicBezTo>
                    <a:pt x="194217" y="14020"/>
                    <a:pt x="14020" y="192883"/>
                    <a:pt x="14020" y="414459"/>
                  </a:cubicBezTo>
                  <a:cubicBezTo>
                    <a:pt x="14020" y="636035"/>
                    <a:pt x="192882" y="814897"/>
                    <a:pt x="414459" y="814897"/>
                  </a:cubicBezTo>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1" name="Freeform 20">
              <a:extLst>
                <a:ext uri="{FF2B5EF4-FFF2-40B4-BE49-F238E27FC236}">
                  <a16:creationId xmlns:a16="http://schemas.microsoft.com/office/drawing/2014/main" id="{26E7A912-5371-4739-B786-3AA179F7840C}"/>
                </a:ext>
              </a:extLst>
            </p:cNvPr>
            <p:cNvSpPr/>
            <p:nvPr/>
          </p:nvSpPr>
          <p:spPr bwMode="gray">
            <a:xfrm>
              <a:off x="9481160" y="1217692"/>
              <a:ext cx="1343078" cy="1343078"/>
            </a:xfrm>
            <a:custGeom>
              <a:avLst/>
              <a:gdLst>
                <a:gd name="connsiteX0" fmla="*/ 1200079 w 1414883"/>
                <a:gd name="connsiteY0" fmla="*/ 567507 h 1414883"/>
                <a:gd name="connsiteX1" fmla="*/ 853862 w 1414883"/>
                <a:gd name="connsiteY1" fmla="*/ 1200079 h 1414883"/>
                <a:gd name="connsiteX2" fmla="*/ 221290 w 1414883"/>
                <a:gd name="connsiteY2" fmla="*/ 853862 h 1414883"/>
                <a:gd name="connsiteX3" fmla="*/ 567507 w 1414883"/>
                <a:gd name="connsiteY3" fmla="*/ 221290 h 1414883"/>
                <a:gd name="connsiteX4" fmla="*/ 1200079 w 1414883"/>
                <a:gd name="connsiteY4" fmla="*/ 567507 h 141488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14883" h="1414883">
                  <a:moveTo>
                    <a:pt x="1200079" y="567507"/>
                  </a:moveTo>
                  <a:cubicBezTo>
                    <a:pt x="1279154" y="837792"/>
                    <a:pt x="1124147" y="1121004"/>
                    <a:pt x="853862" y="1200079"/>
                  </a:cubicBezTo>
                  <a:cubicBezTo>
                    <a:pt x="583577" y="1279153"/>
                    <a:pt x="300365" y="1124147"/>
                    <a:pt x="221290" y="853862"/>
                  </a:cubicBezTo>
                  <a:cubicBezTo>
                    <a:pt x="142215" y="583577"/>
                    <a:pt x="297222" y="300365"/>
                    <a:pt x="567507" y="221290"/>
                  </a:cubicBezTo>
                  <a:cubicBezTo>
                    <a:pt x="837792" y="142215"/>
                    <a:pt x="1121004" y="297222"/>
                    <a:pt x="1200079" y="567507"/>
                  </a:cubicBezTo>
                  <a:close/>
                </a:path>
              </a:pathLst>
            </a:custGeom>
            <a:noFill/>
            <a:ln w="59907" cap="flat">
              <a:solidFill>
                <a:schemeClr val="accent1"/>
              </a:solid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3" name="Freeform 70">
              <a:extLst>
                <a:ext uri="{FF2B5EF4-FFF2-40B4-BE49-F238E27FC236}">
                  <a16:creationId xmlns:a16="http://schemas.microsoft.com/office/drawing/2014/main" id="{7A7290C2-E8FC-4849-A7CA-CB40F35C7447}"/>
                </a:ext>
              </a:extLst>
            </p:cNvPr>
            <p:cNvSpPr/>
            <p:nvPr/>
          </p:nvSpPr>
          <p:spPr bwMode="gray">
            <a:xfrm>
              <a:off x="10044562" y="2375518"/>
              <a:ext cx="215399" cy="164717"/>
            </a:xfrm>
            <a:custGeom>
              <a:avLst/>
              <a:gdLst>
                <a:gd name="connsiteX0" fmla="*/ 215575 w 226915"/>
                <a:gd name="connsiteY0" fmla="*/ 14020 h 173523"/>
                <a:gd name="connsiteX1" fmla="*/ 14020 w 226915"/>
                <a:gd name="connsiteY1" fmla="*/ 14020 h 173523"/>
                <a:gd name="connsiteX2" fmla="*/ 112795 w 226915"/>
                <a:gd name="connsiteY2" fmla="*/ 162182 h 173523"/>
              </a:gdLst>
              <a:ahLst/>
              <a:cxnLst>
                <a:cxn ang="0">
                  <a:pos x="connsiteX0" y="connsiteY0"/>
                </a:cxn>
                <a:cxn ang="0">
                  <a:pos x="connsiteX1" y="connsiteY1"/>
                </a:cxn>
                <a:cxn ang="0">
                  <a:pos x="connsiteX2" y="connsiteY2"/>
                </a:cxn>
              </a:cxnLst>
              <a:rect l="l" t="t" r="r" b="b"/>
              <a:pathLst>
                <a:path w="226915" h="173523">
                  <a:moveTo>
                    <a:pt x="215575" y="14020"/>
                  </a:moveTo>
                  <a:lnTo>
                    <a:pt x="14020" y="14020"/>
                  </a:lnTo>
                  <a:lnTo>
                    <a:pt x="112795" y="162182"/>
                  </a:lnTo>
                  <a:close/>
                </a:path>
              </a:pathLst>
            </a:custGeom>
            <a:solidFill>
              <a:schemeClr val="accent1"/>
            </a:solidFill>
            <a:ln w="13339"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nvGrpSpPr>
            <p:cNvPr id="85" name="Gruppieren 84">
              <a:extLst>
                <a:ext uri="{FF2B5EF4-FFF2-40B4-BE49-F238E27FC236}">
                  <a16:creationId xmlns:a16="http://schemas.microsoft.com/office/drawing/2014/main" id="{A5041C32-1E8D-4249-A4A1-AA3B67EC8D77}"/>
                </a:ext>
              </a:extLst>
            </p:cNvPr>
            <p:cNvGrpSpPr/>
            <p:nvPr/>
          </p:nvGrpSpPr>
          <p:grpSpPr bwMode="gray">
            <a:xfrm>
              <a:off x="9973738" y="1690219"/>
              <a:ext cx="339640" cy="402536"/>
              <a:chOff x="11427888" y="1412641"/>
              <a:chExt cx="257175" cy="304800"/>
            </a:xfrm>
          </p:grpSpPr>
          <p:sp>
            <p:nvSpPr>
              <p:cNvPr id="86" name="Freihandform: Form 85">
                <a:extLst>
                  <a:ext uri="{FF2B5EF4-FFF2-40B4-BE49-F238E27FC236}">
                    <a16:creationId xmlns:a16="http://schemas.microsoft.com/office/drawing/2014/main" id="{9EB5DEEC-A76C-4870-B8D5-389E16378F97}"/>
                  </a:ext>
                </a:extLst>
              </p:cNvPr>
              <p:cNvSpPr/>
              <p:nvPr/>
            </p:nvSpPr>
            <p:spPr bwMode="gray">
              <a:xfrm>
                <a:off x="11427888" y="1412641"/>
                <a:ext cx="257175" cy="304800"/>
              </a:xfrm>
              <a:custGeom>
                <a:avLst/>
                <a:gdLst>
                  <a:gd name="connsiteX0" fmla="*/ 31909 w 257175"/>
                  <a:gd name="connsiteY0" fmla="*/ 53816 h 304800"/>
                  <a:gd name="connsiteX1" fmla="*/ 31909 w 257175"/>
                  <a:gd name="connsiteY1" fmla="*/ 55721 h 304800"/>
                  <a:gd name="connsiteX2" fmla="*/ 31909 w 257175"/>
                  <a:gd name="connsiteY2" fmla="*/ 210979 h 304800"/>
                  <a:gd name="connsiteX3" fmla="*/ 54769 w 257175"/>
                  <a:gd name="connsiteY3" fmla="*/ 245269 h 304800"/>
                  <a:gd name="connsiteX4" fmla="*/ 129064 w 257175"/>
                  <a:gd name="connsiteY4" fmla="*/ 278606 h 304800"/>
                  <a:gd name="connsiteX5" fmla="*/ 134779 w 257175"/>
                  <a:gd name="connsiteY5" fmla="*/ 278606 h 304800"/>
                  <a:gd name="connsiteX6" fmla="*/ 208121 w 257175"/>
                  <a:gd name="connsiteY6" fmla="*/ 246221 h 304800"/>
                  <a:gd name="connsiteX7" fmla="*/ 230981 w 257175"/>
                  <a:gd name="connsiteY7" fmla="*/ 210026 h 304800"/>
                  <a:gd name="connsiteX8" fmla="*/ 230981 w 257175"/>
                  <a:gd name="connsiteY8" fmla="*/ 56674 h 304800"/>
                  <a:gd name="connsiteX9" fmla="*/ 228124 w 257175"/>
                  <a:gd name="connsiteY9" fmla="*/ 52864 h 304800"/>
                  <a:gd name="connsiteX10" fmla="*/ 134779 w 257175"/>
                  <a:gd name="connsiteY10" fmla="*/ 31909 h 304800"/>
                  <a:gd name="connsiteX11" fmla="*/ 128111 w 257175"/>
                  <a:gd name="connsiteY11" fmla="*/ 31909 h 304800"/>
                  <a:gd name="connsiteX12" fmla="*/ 54769 w 257175"/>
                  <a:gd name="connsiteY12" fmla="*/ 48101 h 304800"/>
                  <a:gd name="connsiteX13" fmla="*/ 31909 w 257175"/>
                  <a:gd name="connsiteY13" fmla="*/ 53816 h 304800"/>
                  <a:gd name="connsiteX14" fmla="*/ 134779 w 257175"/>
                  <a:gd name="connsiteY14" fmla="*/ 306229 h 304800"/>
                  <a:gd name="connsiteX15" fmla="*/ 129064 w 257175"/>
                  <a:gd name="connsiteY15" fmla="*/ 306229 h 304800"/>
                  <a:gd name="connsiteX16" fmla="*/ 129064 w 257175"/>
                  <a:gd name="connsiteY16" fmla="*/ 306229 h 304800"/>
                  <a:gd name="connsiteX17" fmla="*/ 45244 w 257175"/>
                  <a:gd name="connsiteY17" fmla="*/ 269081 h 304800"/>
                  <a:gd name="connsiteX18" fmla="*/ 7144 w 257175"/>
                  <a:gd name="connsiteY18" fmla="*/ 210026 h 304800"/>
                  <a:gd name="connsiteX19" fmla="*/ 7144 w 257175"/>
                  <a:gd name="connsiteY19" fmla="*/ 147161 h 304800"/>
                  <a:gd name="connsiteX20" fmla="*/ 7144 w 257175"/>
                  <a:gd name="connsiteY20" fmla="*/ 45244 h 304800"/>
                  <a:gd name="connsiteX21" fmla="*/ 18574 w 257175"/>
                  <a:gd name="connsiteY21" fmla="*/ 31909 h 304800"/>
                  <a:gd name="connsiteX22" fmla="*/ 110014 w 257175"/>
                  <a:gd name="connsiteY22" fmla="*/ 11906 h 304800"/>
                  <a:gd name="connsiteX23" fmla="*/ 129064 w 257175"/>
                  <a:gd name="connsiteY23" fmla="*/ 7144 h 304800"/>
                  <a:gd name="connsiteX24" fmla="*/ 135731 w 257175"/>
                  <a:gd name="connsiteY24" fmla="*/ 7144 h 304800"/>
                  <a:gd name="connsiteX25" fmla="*/ 139541 w 257175"/>
                  <a:gd name="connsiteY25" fmla="*/ 8096 h 304800"/>
                  <a:gd name="connsiteX26" fmla="*/ 247174 w 257175"/>
                  <a:gd name="connsiteY26" fmla="*/ 31909 h 304800"/>
                  <a:gd name="connsiteX27" fmla="*/ 257651 w 257175"/>
                  <a:gd name="connsiteY27" fmla="*/ 42386 h 304800"/>
                  <a:gd name="connsiteX28" fmla="*/ 257651 w 257175"/>
                  <a:gd name="connsiteY28" fmla="*/ 49054 h 304800"/>
                  <a:gd name="connsiteX29" fmla="*/ 257651 w 257175"/>
                  <a:gd name="connsiteY29" fmla="*/ 210979 h 304800"/>
                  <a:gd name="connsiteX30" fmla="*/ 219551 w 257175"/>
                  <a:gd name="connsiteY30" fmla="*/ 270034 h 304800"/>
                  <a:gd name="connsiteX31" fmla="*/ 181451 w 257175"/>
                  <a:gd name="connsiteY31" fmla="*/ 287179 h 304800"/>
                  <a:gd name="connsiteX32" fmla="*/ 134779 w 257175"/>
                  <a:gd name="connsiteY32" fmla="*/ 306229 h 30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257175" h="304800">
                    <a:moveTo>
                      <a:pt x="31909" y="53816"/>
                    </a:moveTo>
                    <a:cubicBezTo>
                      <a:pt x="31909" y="54769"/>
                      <a:pt x="31909" y="55721"/>
                      <a:pt x="31909" y="55721"/>
                    </a:cubicBezTo>
                    <a:cubicBezTo>
                      <a:pt x="31909" y="107156"/>
                      <a:pt x="31909" y="159544"/>
                      <a:pt x="31909" y="210979"/>
                    </a:cubicBezTo>
                    <a:cubicBezTo>
                      <a:pt x="31909" y="227171"/>
                      <a:pt x="39529" y="238601"/>
                      <a:pt x="54769" y="245269"/>
                    </a:cubicBezTo>
                    <a:cubicBezTo>
                      <a:pt x="79534" y="256699"/>
                      <a:pt x="104299" y="267176"/>
                      <a:pt x="129064" y="278606"/>
                    </a:cubicBezTo>
                    <a:cubicBezTo>
                      <a:pt x="130969" y="279559"/>
                      <a:pt x="132874" y="279559"/>
                      <a:pt x="134779" y="278606"/>
                    </a:cubicBezTo>
                    <a:cubicBezTo>
                      <a:pt x="159544" y="267176"/>
                      <a:pt x="184309" y="256699"/>
                      <a:pt x="208121" y="246221"/>
                    </a:cubicBezTo>
                    <a:cubicBezTo>
                      <a:pt x="223361" y="239554"/>
                      <a:pt x="231934" y="227171"/>
                      <a:pt x="230981" y="210026"/>
                    </a:cubicBezTo>
                    <a:cubicBezTo>
                      <a:pt x="230981" y="158591"/>
                      <a:pt x="230981" y="108109"/>
                      <a:pt x="230981" y="56674"/>
                    </a:cubicBezTo>
                    <a:cubicBezTo>
                      <a:pt x="230981" y="54769"/>
                      <a:pt x="230029" y="53816"/>
                      <a:pt x="228124" y="52864"/>
                    </a:cubicBezTo>
                    <a:cubicBezTo>
                      <a:pt x="196691" y="46196"/>
                      <a:pt x="165259" y="38576"/>
                      <a:pt x="134779" y="31909"/>
                    </a:cubicBezTo>
                    <a:cubicBezTo>
                      <a:pt x="132874" y="30956"/>
                      <a:pt x="130016" y="30956"/>
                      <a:pt x="128111" y="31909"/>
                    </a:cubicBezTo>
                    <a:cubicBezTo>
                      <a:pt x="103346" y="37624"/>
                      <a:pt x="79534" y="42386"/>
                      <a:pt x="54769" y="48101"/>
                    </a:cubicBezTo>
                    <a:cubicBezTo>
                      <a:pt x="48101" y="50006"/>
                      <a:pt x="39529" y="51911"/>
                      <a:pt x="31909" y="53816"/>
                    </a:cubicBezTo>
                    <a:moveTo>
                      <a:pt x="134779" y="306229"/>
                    </a:moveTo>
                    <a:lnTo>
                      <a:pt x="129064" y="306229"/>
                    </a:lnTo>
                    <a:cubicBezTo>
                      <a:pt x="129064" y="306229"/>
                      <a:pt x="129064" y="306229"/>
                      <a:pt x="129064" y="306229"/>
                    </a:cubicBezTo>
                    <a:cubicBezTo>
                      <a:pt x="101441" y="293846"/>
                      <a:pt x="72866" y="282416"/>
                      <a:pt x="45244" y="269081"/>
                    </a:cubicBezTo>
                    <a:cubicBezTo>
                      <a:pt x="20479" y="257651"/>
                      <a:pt x="8096" y="237649"/>
                      <a:pt x="7144" y="210026"/>
                    </a:cubicBezTo>
                    <a:cubicBezTo>
                      <a:pt x="7144" y="189071"/>
                      <a:pt x="7144" y="168116"/>
                      <a:pt x="7144" y="147161"/>
                    </a:cubicBezTo>
                    <a:cubicBezTo>
                      <a:pt x="7144" y="112871"/>
                      <a:pt x="7144" y="79534"/>
                      <a:pt x="7144" y="45244"/>
                    </a:cubicBezTo>
                    <a:cubicBezTo>
                      <a:pt x="7144" y="37624"/>
                      <a:pt x="10954" y="32861"/>
                      <a:pt x="18574" y="31909"/>
                    </a:cubicBezTo>
                    <a:cubicBezTo>
                      <a:pt x="49054" y="25241"/>
                      <a:pt x="79534" y="18574"/>
                      <a:pt x="110014" y="11906"/>
                    </a:cubicBezTo>
                    <a:cubicBezTo>
                      <a:pt x="116681" y="10001"/>
                      <a:pt x="122396" y="9049"/>
                      <a:pt x="129064" y="7144"/>
                    </a:cubicBezTo>
                    <a:lnTo>
                      <a:pt x="135731" y="7144"/>
                    </a:lnTo>
                    <a:cubicBezTo>
                      <a:pt x="136684" y="7144"/>
                      <a:pt x="137636" y="8096"/>
                      <a:pt x="139541" y="8096"/>
                    </a:cubicBezTo>
                    <a:cubicBezTo>
                      <a:pt x="175736" y="15716"/>
                      <a:pt x="210979" y="24289"/>
                      <a:pt x="247174" y="31909"/>
                    </a:cubicBezTo>
                    <a:cubicBezTo>
                      <a:pt x="252889" y="32861"/>
                      <a:pt x="256699" y="36671"/>
                      <a:pt x="257651" y="42386"/>
                    </a:cubicBezTo>
                    <a:cubicBezTo>
                      <a:pt x="257651" y="44291"/>
                      <a:pt x="257651" y="47149"/>
                      <a:pt x="257651" y="49054"/>
                    </a:cubicBezTo>
                    <a:cubicBezTo>
                      <a:pt x="257651" y="103346"/>
                      <a:pt x="257651" y="156686"/>
                      <a:pt x="257651" y="210979"/>
                    </a:cubicBezTo>
                    <a:cubicBezTo>
                      <a:pt x="257651" y="238601"/>
                      <a:pt x="244316" y="257651"/>
                      <a:pt x="219551" y="270034"/>
                    </a:cubicBezTo>
                    <a:cubicBezTo>
                      <a:pt x="207169" y="275749"/>
                      <a:pt x="193834" y="281464"/>
                      <a:pt x="181451" y="287179"/>
                    </a:cubicBezTo>
                    <a:cubicBezTo>
                      <a:pt x="165259" y="292894"/>
                      <a:pt x="150019" y="299561"/>
                      <a:pt x="134779" y="306229"/>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87" name="Freihandform: Form 86">
                <a:extLst>
                  <a:ext uri="{FF2B5EF4-FFF2-40B4-BE49-F238E27FC236}">
                    <a16:creationId xmlns:a16="http://schemas.microsoft.com/office/drawing/2014/main" id="{4AFA442A-0AD1-4C55-A781-88F5115F30DD}"/>
                  </a:ext>
                </a:extLst>
              </p:cNvPr>
              <p:cNvSpPr/>
              <p:nvPr/>
            </p:nvSpPr>
            <p:spPr bwMode="gray">
              <a:xfrm>
                <a:off x="11486943" y="1506938"/>
                <a:ext cx="142875" cy="114300"/>
              </a:xfrm>
              <a:custGeom>
                <a:avLst/>
                <a:gdLst>
                  <a:gd name="connsiteX0" fmla="*/ 54769 w 142875"/>
                  <a:gd name="connsiteY0" fmla="*/ 110014 h 114300"/>
                  <a:gd name="connsiteX1" fmla="*/ 7144 w 142875"/>
                  <a:gd name="connsiteY1" fmla="*/ 62389 h 114300"/>
                  <a:gd name="connsiteX2" fmla="*/ 24289 w 142875"/>
                  <a:gd name="connsiteY2" fmla="*/ 45244 h 114300"/>
                  <a:gd name="connsiteX3" fmla="*/ 54769 w 142875"/>
                  <a:gd name="connsiteY3" fmla="*/ 75724 h 114300"/>
                  <a:gd name="connsiteX4" fmla="*/ 123349 w 142875"/>
                  <a:gd name="connsiteY4" fmla="*/ 7144 h 114300"/>
                  <a:gd name="connsiteX5" fmla="*/ 140494 w 142875"/>
                  <a:gd name="connsiteY5" fmla="*/ 24289 h 114300"/>
                  <a:gd name="connsiteX6" fmla="*/ 54769 w 142875"/>
                  <a:gd name="connsiteY6" fmla="*/ 110014 h 114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42875" h="114300">
                    <a:moveTo>
                      <a:pt x="54769" y="110014"/>
                    </a:moveTo>
                    <a:cubicBezTo>
                      <a:pt x="38576" y="93821"/>
                      <a:pt x="22384" y="77629"/>
                      <a:pt x="7144" y="62389"/>
                    </a:cubicBezTo>
                    <a:cubicBezTo>
                      <a:pt x="12859" y="56674"/>
                      <a:pt x="18574" y="50959"/>
                      <a:pt x="24289" y="45244"/>
                    </a:cubicBezTo>
                    <a:cubicBezTo>
                      <a:pt x="34766" y="55721"/>
                      <a:pt x="44291" y="65246"/>
                      <a:pt x="54769" y="75724"/>
                    </a:cubicBezTo>
                    <a:cubicBezTo>
                      <a:pt x="77629" y="52864"/>
                      <a:pt x="100489" y="30004"/>
                      <a:pt x="123349" y="7144"/>
                    </a:cubicBezTo>
                    <a:cubicBezTo>
                      <a:pt x="129064" y="12859"/>
                      <a:pt x="134779" y="18574"/>
                      <a:pt x="140494" y="24289"/>
                    </a:cubicBezTo>
                    <a:cubicBezTo>
                      <a:pt x="111919" y="52864"/>
                      <a:pt x="83344" y="81439"/>
                      <a:pt x="54769" y="110014"/>
                    </a:cubicBezTo>
                  </a:path>
                </a:pathLst>
              </a:custGeom>
              <a:solidFill>
                <a:schemeClr val="bg1"/>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sp>
        <p:nvSpPr>
          <p:cNvPr id="2" name="Inhaltsplatzhalter 4">
            <a:extLst>
              <a:ext uri="{FF2B5EF4-FFF2-40B4-BE49-F238E27FC236}">
                <a16:creationId xmlns:a16="http://schemas.microsoft.com/office/drawing/2014/main" id="{C581DB55-C5F7-485D-9B8B-663D25B064EF}"/>
              </a:ext>
            </a:extLst>
          </p:cNvPr>
          <p:cNvSpPr txBox="1">
            <a:spLocks/>
          </p:cNvSpPr>
          <p:nvPr/>
        </p:nvSpPr>
        <p:spPr bwMode="gray">
          <a:xfrm>
            <a:off x="495299" y="2259834"/>
            <a:ext cx="3463410" cy="2734888"/>
          </a:xfrm>
          <a:prstGeom prst="rect">
            <a:avLst/>
          </a:prstGeom>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b="1">
                <a:solidFill>
                  <a:schemeClr val="accent1"/>
                </a:solidFill>
              </a:defRPr>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defRPr/>
            </a:pPr>
            <a:r>
              <a:rPr kumimoji="0" lang="en-GB" sz="1200" b="0" i="0" u="none" strike="noStrike" kern="1200" cap="none" spc="0" normalizeH="0" baseline="0" noProof="0" dirty="0">
                <a:ln>
                  <a:noFill/>
                </a:ln>
                <a:solidFill>
                  <a:schemeClr val="tx1"/>
                </a:solidFill>
                <a:effectLst/>
                <a:uLnTx/>
                <a:uFillTx/>
                <a:latin typeface="Honeywell Sans"/>
                <a:ea typeface="+mn-lt"/>
                <a:cs typeface="+mn-lt"/>
              </a:rPr>
              <a:t>E-Mon Class 6000 meters are the </a:t>
            </a:r>
            <a:r>
              <a:rPr lang="en-GB" sz="1200" b="0" dirty="0">
                <a:solidFill>
                  <a:schemeClr val="tx1"/>
                </a:solidFill>
                <a:latin typeface="Honeywell Sans"/>
                <a:ea typeface="+mn-lt"/>
                <a:cs typeface="+mn-lt"/>
              </a:rPr>
              <a:t>among the only</a:t>
            </a:r>
            <a:r>
              <a:rPr kumimoji="0" lang="en-GB" sz="1200" b="0" i="0" u="none" strike="noStrike" kern="1200" cap="none" spc="0" normalizeH="0" baseline="0" noProof="0" dirty="0">
                <a:ln>
                  <a:noFill/>
                </a:ln>
                <a:solidFill>
                  <a:schemeClr val="tx1"/>
                </a:solidFill>
                <a:effectLst/>
                <a:uLnTx/>
                <a:uFillTx/>
                <a:latin typeface="Honeywell Sans"/>
                <a:ea typeface="+mn-lt"/>
                <a:cs typeface="+mn-lt"/>
              </a:rPr>
              <a:t> </a:t>
            </a:r>
            <a:r>
              <a:rPr lang="en-GB" sz="1200" b="0" dirty="0">
                <a:solidFill>
                  <a:schemeClr val="tx1"/>
                </a:solidFill>
                <a:latin typeface="Honeywell Sans"/>
                <a:ea typeface="+mn-lt"/>
                <a:cs typeface="+mn-lt"/>
              </a:rPr>
              <a:t>submeters</a:t>
            </a:r>
            <a:r>
              <a:rPr kumimoji="0" lang="en-GB" sz="1200" b="0" i="0" u="none" strike="noStrike" kern="1200" cap="none" spc="0" normalizeH="0" baseline="0" noProof="0" dirty="0">
                <a:ln>
                  <a:noFill/>
                </a:ln>
                <a:solidFill>
                  <a:schemeClr val="tx1"/>
                </a:solidFill>
                <a:effectLst/>
                <a:uLnTx/>
                <a:uFillTx/>
                <a:latin typeface="Honeywell Sans"/>
                <a:ea typeface="+mn-lt"/>
                <a:cs typeface="+mn-lt"/>
              </a:rPr>
              <a:t> that offer overarching cybersecurity. The encrypted communication serves as a basis for a secure communication</a:t>
            </a:r>
            <a:r>
              <a:rPr lang="en-GB" sz="1200" b="0" dirty="0">
                <a:solidFill>
                  <a:schemeClr val="tx1"/>
                </a:solidFill>
                <a:latin typeface="Honeywell Sans"/>
              </a:rPr>
              <a:t>.</a:t>
            </a:r>
            <a:endParaRPr kumimoji="0" lang="en-GB" sz="1200" b="0" i="0" u="none" strike="noStrike" kern="1200" cap="none" spc="0" normalizeH="0" baseline="0" noProof="0" dirty="0">
              <a:ln>
                <a:noFill/>
              </a:ln>
              <a:solidFill>
                <a:schemeClr val="tx1"/>
              </a:solidFill>
              <a:effectLst/>
              <a:uLnTx/>
              <a:uFillTx/>
              <a:latin typeface="Honeywell Sans"/>
              <a:ea typeface="+mn-ea"/>
              <a:cs typeface="+mn-cs"/>
            </a:endParaRPr>
          </a:p>
        </p:txBody>
      </p:sp>
    </p:spTree>
    <p:custDataLst>
      <p:tags r:id="rId1"/>
    </p:custDataLst>
    <p:extLst>
      <p:ext uri="{BB962C8B-B14F-4D97-AF65-F5344CB8AC3E}">
        <p14:creationId xmlns:p14="http://schemas.microsoft.com/office/powerpoint/2010/main" val="797979482"/>
      </p:ext>
    </p:extLst>
  </p:cSld>
  <p:clrMapOvr>
    <a:masterClrMapping/>
  </p:clrMapOvr>
  <mc:AlternateContent xmlns:mc="http://schemas.openxmlformats.org/markup-compatibility/2006" xmlns:p14="http://schemas.microsoft.com/office/powerpoint/2010/main">
    <mc:Choice Requires="p14">
      <p:transition spd="slow" p14:dur="2000" advTm="14731"/>
    </mc:Choice>
    <mc:Fallback xmlns="">
      <p:transition spd="slow" advTm="14731"/>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4"/>
                                        </p:tgtEl>
                                        <p:attrNameLst>
                                          <p:attrName>style.visibility</p:attrName>
                                        </p:attrNameLst>
                                      </p:cBhvr>
                                      <p:to>
                                        <p:strVal val="visible"/>
                                      </p:to>
                                    </p:set>
                                    <p:animEffect transition="in" filter="fade">
                                      <p:cBhvr>
                                        <p:cTn id="10" dur="500"/>
                                        <p:tgtEl>
                                          <p:spTgt spid="94"/>
                                        </p:tgtEl>
                                      </p:cBhvr>
                                    </p:animEffect>
                                  </p:childTnLst>
                                </p:cTn>
                              </p:par>
                            </p:childTnLst>
                          </p:cTn>
                        </p:par>
                        <p:par>
                          <p:cTn id="11" fill="hold">
                            <p:stCondLst>
                              <p:cond delay="500"/>
                            </p:stCondLst>
                            <p:childTnLst>
                              <p:par>
                                <p:cTn id="12" presetID="10" presetClass="entr" presetSubtype="0" fill="hold" grpId="0" nodeType="after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fade">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 grpId="0"/>
      <p:bldP spid="5" grpId="0"/>
      <p:bldP spid="2"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Bildplatzhalter 25">
            <a:extLst>
              <a:ext uri="{FF2B5EF4-FFF2-40B4-BE49-F238E27FC236}">
                <a16:creationId xmlns:a16="http://schemas.microsoft.com/office/drawing/2014/main" id="{42DEFCAC-A617-49F9-B022-DD74BE0CDBB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49" t="-51933" r="-1560" b="-62563"/>
          <a:stretch/>
        </p:blipFill>
        <p:spPr>
          <a:xfrm>
            <a:off x="9141082" y="871549"/>
            <a:ext cx="2151931" cy="2214622"/>
          </a:xfrm>
          <a:prstGeom prst="rect">
            <a:avLst/>
          </a:prstGeom>
          <a:noFill/>
        </p:spPr>
      </p:pic>
      <p:sp>
        <p:nvSpPr>
          <p:cNvPr id="19" name="Title 1">
            <a:extLst>
              <a:ext uri="{FF2B5EF4-FFF2-40B4-BE49-F238E27FC236}">
                <a16:creationId xmlns:a16="http://schemas.microsoft.com/office/drawing/2014/main" id="{78360BF3-8D85-4CCE-A83B-FAA1E1F0DCAB}"/>
              </a:ext>
            </a:extLst>
          </p:cNvPr>
          <p:cNvSpPr>
            <a:spLocks noGrp="1"/>
          </p:cNvSpPr>
          <p:nvPr>
            <p:ph type="title"/>
          </p:nvPr>
        </p:nvSpPr>
        <p:spPr/>
        <p:txBody>
          <a:bodyPr>
            <a:noAutofit/>
          </a:bodyPr>
          <a:lstStyle/>
          <a:p>
            <a:r>
              <a:rPr lang="en-US" sz="2800" cap="all">
                <a:latin typeface="Arial Black" panose="020B0A04020102020204" pitchFamily="34" charset="0"/>
              </a:rPr>
              <a:t>E-Mon Class 6000 vs </a:t>
            </a:r>
            <a:r>
              <a:rPr lang="en-US" sz="2800">
                <a:latin typeface="Arial Black" panose="020B0A04020102020204" pitchFamily="34" charset="0"/>
              </a:rPr>
              <a:t>legacy</a:t>
            </a:r>
            <a:endParaRPr lang="en-US" sz="2800" cap="all">
              <a:latin typeface="Arial Black" panose="020B0A04020102020204" pitchFamily="34" charset="0"/>
            </a:endParaRPr>
          </a:p>
        </p:txBody>
      </p:sp>
      <p:sp>
        <p:nvSpPr>
          <p:cNvPr id="3" name="Slide Number Placeholder 2">
            <a:extLst>
              <a:ext uri="{FF2B5EF4-FFF2-40B4-BE49-F238E27FC236}">
                <a16:creationId xmlns:a16="http://schemas.microsoft.com/office/drawing/2014/main" id="{1BE5E407-0B09-4F15-B42F-3D6C4E396CCA}"/>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26</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graphicFrame>
        <p:nvGraphicFramePr>
          <p:cNvPr id="4" name="Table 3">
            <a:extLst>
              <a:ext uri="{FF2B5EF4-FFF2-40B4-BE49-F238E27FC236}">
                <a16:creationId xmlns:a16="http://schemas.microsoft.com/office/drawing/2014/main" id="{377850AC-D383-49A1-9268-4BDFEE295201}"/>
              </a:ext>
            </a:extLst>
          </p:cNvPr>
          <p:cNvGraphicFramePr>
            <a:graphicFrameLocks noGrp="1"/>
          </p:cNvGraphicFramePr>
          <p:nvPr>
            <p:extLst>
              <p:ext uri="{D42A27DB-BD31-4B8C-83A1-F6EECF244321}">
                <p14:modId xmlns:p14="http://schemas.microsoft.com/office/powerpoint/2010/main" val="1104380100"/>
              </p:ext>
            </p:extLst>
          </p:nvPr>
        </p:nvGraphicFramePr>
        <p:xfrm>
          <a:off x="584790" y="2438826"/>
          <a:ext cx="10846301" cy="3872941"/>
        </p:xfrm>
        <a:graphic>
          <a:graphicData uri="http://schemas.openxmlformats.org/drawingml/2006/table">
            <a:tbl>
              <a:tblPr firstRow="1" bandRow="1">
                <a:tableStyleId>{5C22544A-7EE6-4342-B048-85BDC9FD1C3A}</a:tableStyleId>
              </a:tblPr>
              <a:tblGrid>
                <a:gridCol w="2140275">
                  <a:extLst>
                    <a:ext uri="{9D8B030D-6E8A-4147-A177-3AD203B41FA5}">
                      <a16:colId xmlns:a16="http://schemas.microsoft.com/office/drawing/2014/main" val="3429238277"/>
                    </a:ext>
                  </a:extLst>
                </a:gridCol>
                <a:gridCol w="1702533">
                  <a:extLst>
                    <a:ext uri="{9D8B030D-6E8A-4147-A177-3AD203B41FA5}">
                      <a16:colId xmlns:a16="http://schemas.microsoft.com/office/drawing/2014/main" val="976575239"/>
                    </a:ext>
                  </a:extLst>
                </a:gridCol>
                <a:gridCol w="2550147">
                  <a:extLst>
                    <a:ext uri="{9D8B030D-6E8A-4147-A177-3AD203B41FA5}">
                      <a16:colId xmlns:a16="http://schemas.microsoft.com/office/drawing/2014/main" val="255389999"/>
                    </a:ext>
                  </a:extLst>
                </a:gridCol>
                <a:gridCol w="1960628">
                  <a:extLst>
                    <a:ext uri="{9D8B030D-6E8A-4147-A177-3AD203B41FA5}">
                      <a16:colId xmlns:a16="http://schemas.microsoft.com/office/drawing/2014/main" val="2160608250"/>
                    </a:ext>
                  </a:extLst>
                </a:gridCol>
                <a:gridCol w="2492718">
                  <a:extLst>
                    <a:ext uri="{9D8B030D-6E8A-4147-A177-3AD203B41FA5}">
                      <a16:colId xmlns:a16="http://schemas.microsoft.com/office/drawing/2014/main" val="1954696647"/>
                    </a:ext>
                  </a:extLst>
                </a:gridCol>
              </a:tblGrid>
              <a:tr h="485594">
                <a:tc>
                  <a:txBody>
                    <a:bodyPr/>
                    <a:lstStyle/>
                    <a:p>
                      <a:pPr algn="ctr"/>
                      <a:r>
                        <a:rPr lang="en-US" sz="1400"/>
                        <a:t>Features </a:t>
                      </a:r>
                    </a:p>
                  </a:txBody>
                  <a:tcPr/>
                </a:tc>
                <a:tc>
                  <a:txBody>
                    <a:bodyPr/>
                    <a:lstStyle/>
                    <a:p>
                      <a:pPr marL="0" marR="0" lvl="0" indent="0" algn="ctr" rtl="0" eaLnBrk="1" fontAlgn="auto" latinLnBrk="0" hangingPunct="1">
                        <a:lnSpc>
                          <a:spcPct val="100000"/>
                        </a:lnSpc>
                        <a:spcBef>
                          <a:spcPts val="0"/>
                        </a:spcBef>
                        <a:spcAft>
                          <a:spcPts val="0"/>
                        </a:spcAft>
                        <a:buFontTx/>
                        <a:buNone/>
                      </a:pPr>
                      <a:r>
                        <a:rPr lang="en-US" sz="1400"/>
                        <a:t>E-MON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Class 2000</a:t>
                      </a:r>
                    </a:p>
                  </a:txBody>
                  <a:tcPr/>
                </a:tc>
                <a:tc>
                  <a:txBody>
                    <a:bodyPr/>
                    <a:lstStyle/>
                    <a:p>
                      <a:pPr algn="ctr"/>
                      <a:r>
                        <a:rPr lang="en-US" sz="1400"/>
                        <a:t>E-MON Class 6200</a:t>
                      </a:r>
                    </a:p>
                    <a:p>
                      <a:pPr algn="ctr"/>
                      <a:r>
                        <a:rPr lang="en-US" sz="1400"/>
                        <a:t>Pulse </a:t>
                      </a:r>
                    </a:p>
                  </a:txBody>
                  <a:tcPr/>
                </a:tc>
                <a:tc>
                  <a:txBody>
                    <a:bodyPr/>
                    <a:lstStyle/>
                    <a:p>
                      <a:pPr marL="0" marR="0" lvl="0" indent="0" algn="ctr" rtl="0" eaLnBrk="1" fontAlgn="auto" latinLnBrk="0" hangingPunct="1">
                        <a:lnSpc>
                          <a:spcPct val="100000"/>
                        </a:lnSpc>
                        <a:spcBef>
                          <a:spcPts val="0"/>
                        </a:spcBef>
                        <a:spcAft>
                          <a:spcPts val="0"/>
                        </a:spcAft>
                        <a:buFontTx/>
                        <a:buNone/>
                      </a:pPr>
                      <a:r>
                        <a:rPr lang="en-US" sz="1400"/>
                        <a:t>E-MON </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a:t>Class 3200</a:t>
                      </a:r>
                    </a:p>
                  </a:txBody>
                  <a:tcPr/>
                </a:tc>
                <a:tc>
                  <a:txBody>
                    <a:bodyPr/>
                    <a:lstStyle/>
                    <a:p>
                      <a:pPr algn="ctr"/>
                      <a:r>
                        <a:rPr lang="en-US" sz="1400"/>
                        <a:t>E-MON Class 6310</a:t>
                      </a:r>
                    </a:p>
                    <a:p>
                      <a:pPr algn="ctr"/>
                      <a:r>
                        <a:rPr lang="en-US" sz="1400"/>
                        <a:t>RS-485</a:t>
                      </a:r>
                    </a:p>
                  </a:txBody>
                  <a:tcPr/>
                </a:tc>
                <a:extLst>
                  <a:ext uri="{0D108BD9-81ED-4DB2-BD59-A6C34878D82A}">
                    <a16:rowId xmlns:a16="http://schemas.microsoft.com/office/drawing/2014/main" val="585441776"/>
                  </a:ext>
                </a:extLst>
              </a:tr>
              <a:tr h="751859">
                <a:tc>
                  <a:txBody>
                    <a:bodyPr/>
                    <a:lstStyle/>
                    <a:p>
                      <a:pPr algn="ctr"/>
                      <a:r>
                        <a:rPr lang="en-US" sz="1400"/>
                        <a:t>Simple SKUs </a:t>
                      </a:r>
                    </a:p>
                    <a:p>
                      <a:pPr algn="ctr"/>
                      <a:r>
                        <a:rPr lang="en-US" sz="1400"/>
                        <a:t>(Stock-able)</a:t>
                      </a:r>
                    </a:p>
                    <a:p>
                      <a:pPr algn="ctr"/>
                      <a:r>
                        <a:rPr lang="en-US" sz="1400"/>
                        <a:t>1ph/3ph Capable</a:t>
                      </a:r>
                    </a:p>
                  </a:txBody>
                  <a:tcPr/>
                </a:tc>
                <a:tc>
                  <a:txBody>
                    <a:bodyPr/>
                    <a:lstStyle/>
                    <a:p>
                      <a:pPr algn="ctr"/>
                      <a:r>
                        <a:rPr lang="en-US" sz="1400"/>
                        <a:t>No</a:t>
                      </a:r>
                    </a:p>
                  </a:txBody>
                  <a:tcPr/>
                </a:tc>
                <a:tc>
                  <a:txBody>
                    <a:bodyPr/>
                    <a:lstStyle/>
                    <a:p>
                      <a:pPr algn="ctr"/>
                      <a:r>
                        <a:rPr lang="en-US" sz="1400"/>
                        <a:t>Yes</a:t>
                      </a:r>
                    </a:p>
                  </a:txBody>
                  <a:tcPr/>
                </a:tc>
                <a:tc>
                  <a:txBody>
                    <a:bodyPr/>
                    <a:lstStyle/>
                    <a:p>
                      <a:pPr algn="ctr"/>
                      <a:r>
                        <a:rPr lang="en-US" sz="1400"/>
                        <a:t>No</a:t>
                      </a:r>
                    </a:p>
                  </a:txBody>
                  <a:tcPr/>
                </a:tc>
                <a:tc>
                  <a:txBody>
                    <a:bodyPr/>
                    <a:lstStyle/>
                    <a:p>
                      <a:pPr algn="ctr"/>
                      <a:r>
                        <a:rPr lang="en-US" sz="1400"/>
                        <a:t>Yes</a:t>
                      </a:r>
                    </a:p>
                  </a:txBody>
                  <a:tcPr/>
                </a:tc>
                <a:extLst>
                  <a:ext uri="{0D108BD9-81ED-4DB2-BD59-A6C34878D82A}">
                    <a16:rowId xmlns:a16="http://schemas.microsoft.com/office/drawing/2014/main" val="2210635026"/>
                  </a:ext>
                </a:extLst>
              </a:tr>
              <a:tr h="549602">
                <a:tc>
                  <a:txBody>
                    <a:bodyPr/>
                    <a:lstStyle/>
                    <a:p>
                      <a:pPr algn="ctr"/>
                      <a:r>
                        <a:rPr lang="en-US" sz="1400"/>
                        <a:t>Communication Options</a:t>
                      </a:r>
                    </a:p>
                  </a:txBody>
                  <a:tcPr/>
                </a:tc>
                <a:tc>
                  <a:txBody>
                    <a:bodyPr/>
                    <a:lstStyle/>
                    <a:p>
                      <a:pPr algn="ctr"/>
                      <a:r>
                        <a:rPr lang="en-US" sz="1400"/>
                        <a:t>Pulse</a:t>
                      </a:r>
                    </a:p>
                  </a:txBody>
                  <a:tcPr/>
                </a:tc>
                <a:tc>
                  <a:txBody>
                    <a:bodyPr/>
                    <a:lstStyle/>
                    <a:p>
                      <a:pPr algn="ctr"/>
                      <a:r>
                        <a:rPr lang="en-US" sz="1400"/>
                        <a:t>Pulse, BLE</a:t>
                      </a:r>
                    </a:p>
                  </a:txBody>
                  <a:tcPr/>
                </a:tc>
                <a:tc>
                  <a:txBody>
                    <a:bodyPr/>
                    <a:lstStyle/>
                    <a:p>
                      <a:pPr algn="ctr"/>
                      <a:r>
                        <a:rPr lang="en-US" sz="1400"/>
                        <a:t>Pulse, Modbus, BACnet, EZ7</a:t>
                      </a:r>
                    </a:p>
                  </a:txBody>
                  <a:tcPr/>
                </a:tc>
                <a:tc>
                  <a:txBody>
                    <a:bodyPr/>
                    <a:lstStyle/>
                    <a:p>
                      <a:pPr algn="ctr"/>
                      <a:r>
                        <a:rPr lang="en-US" sz="1400"/>
                        <a:t>Pulse, BLE </a:t>
                      </a:r>
                      <a:r>
                        <a:rPr lang="en-US" sz="1400">
                          <a:solidFill>
                            <a:schemeClr val="bg1">
                              <a:lumMod val="75000"/>
                            </a:schemeClr>
                          </a:solidFill>
                        </a:rPr>
                        <a:t>(Modbus and BACnet soon)</a:t>
                      </a:r>
                    </a:p>
                  </a:txBody>
                  <a:tcPr/>
                </a:tc>
                <a:extLst>
                  <a:ext uri="{0D108BD9-81ED-4DB2-BD59-A6C34878D82A}">
                    <a16:rowId xmlns:a16="http://schemas.microsoft.com/office/drawing/2014/main" val="363108187"/>
                  </a:ext>
                </a:extLst>
              </a:tr>
              <a:tr h="549602">
                <a:tc>
                  <a:txBody>
                    <a:bodyPr/>
                    <a:lstStyle/>
                    <a:p>
                      <a:pPr algn="ctr"/>
                      <a:r>
                        <a:rPr lang="en-US" sz="1400"/>
                        <a:t>Easy Fail-Safe Wiring and Commissioning</a:t>
                      </a:r>
                    </a:p>
                  </a:txBody>
                  <a:tcPr/>
                </a:tc>
                <a:tc>
                  <a:txBody>
                    <a:bodyPr/>
                    <a:lstStyle/>
                    <a:p>
                      <a:pPr algn="ctr"/>
                      <a:r>
                        <a:rPr lang="en-US" sz="1400"/>
                        <a:t>No</a:t>
                      </a:r>
                    </a:p>
                  </a:txBody>
                  <a:tcPr/>
                </a:tc>
                <a:tc>
                  <a:txBody>
                    <a:bodyPr/>
                    <a:lstStyle/>
                    <a:p>
                      <a:pPr algn="ctr"/>
                      <a:r>
                        <a:rPr lang="en-US" sz="1400"/>
                        <a:t>Yes (more room to wire with swing panel</a:t>
                      </a:r>
                    </a:p>
                  </a:txBody>
                  <a:tcPr/>
                </a:tc>
                <a:tc>
                  <a:txBody>
                    <a:bodyPr/>
                    <a:lstStyle/>
                    <a:p>
                      <a:pPr algn="ctr"/>
                      <a:r>
                        <a:rPr lang="en-US" sz="1400"/>
                        <a:t>No</a:t>
                      </a:r>
                    </a:p>
                  </a:txBody>
                  <a:tcPr/>
                </a:tc>
                <a:tc>
                  <a:txBody>
                    <a:bodyPr/>
                    <a:lstStyle/>
                    <a:p>
                      <a:pPr algn="ctr"/>
                      <a:r>
                        <a:rPr lang="en-US" sz="1400"/>
                        <a:t>Yes (more room to wire with swing panel)</a:t>
                      </a:r>
                    </a:p>
                  </a:txBody>
                  <a:tcPr/>
                </a:tc>
                <a:extLst>
                  <a:ext uri="{0D108BD9-81ED-4DB2-BD59-A6C34878D82A}">
                    <a16:rowId xmlns:a16="http://schemas.microsoft.com/office/drawing/2014/main" val="1973745430"/>
                  </a:ext>
                </a:extLst>
              </a:tr>
              <a:tr h="751859">
                <a:tc>
                  <a:txBody>
                    <a:bodyPr/>
                    <a:lstStyle/>
                    <a:p>
                      <a:pPr algn="ctr"/>
                      <a:r>
                        <a:rPr lang="en-US" sz="1400"/>
                        <a:t>Advanced Cybersecurity</a:t>
                      </a:r>
                    </a:p>
                  </a:txBody>
                  <a:tcPr/>
                </a:tc>
                <a:tc>
                  <a:txBody>
                    <a:bodyPr/>
                    <a:lstStyle/>
                    <a:p>
                      <a:pPr algn="ctr"/>
                      <a:r>
                        <a:rPr lang="en-US" sz="1400"/>
                        <a:t>No</a:t>
                      </a:r>
                    </a:p>
                  </a:txBody>
                  <a:tcPr/>
                </a:tc>
                <a:tc>
                  <a:txBody>
                    <a:bodyPr/>
                    <a:lstStyle/>
                    <a:p>
                      <a:pPr algn="ctr"/>
                      <a:r>
                        <a:rPr lang="en-US" sz="1400"/>
                        <a:t>Yes</a:t>
                      </a:r>
                    </a:p>
                  </a:txBody>
                  <a:tcPr/>
                </a:tc>
                <a:tc>
                  <a:txBody>
                    <a:bodyPr/>
                    <a:lstStyle/>
                    <a:p>
                      <a:pPr algn="ctr"/>
                      <a:r>
                        <a:rPr lang="en-US" sz="1400"/>
                        <a:t>No</a:t>
                      </a:r>
                    </a:p>
                  </a:txBody>
                  <a:tcPr/>
                </a:tc>
                <a:tc>
                  <a:txBody>
                    <a:bodyPr/>
                    <a:lstStyle/>
                    <a:p>
                      <a:pPr marL="0" marR="0" lvl="0" indent="0" algn="ctr" rtl="0" eaLnBrk="1" fontAlgn="auto" latinLnBrk="0" hangingPunct="1">
                        <a:lnSpc>
                          <a:spcPct val="100000"/>
                        </a:lnSpc>
                        <a:spcBef>
                          <a:spcPts val="0"/>
                        </a:spcBef>
                        <a:spcAft>
                          <a:spcPts val="0"/>
                        </a:spcAft>
                        <a:buFontTx/>
                        <a:buNone/>
                      </a:pPr>
                      <a:r>
                        <a:rPr lang="en-US" sz="1400"/>
                        <a:t>Yes</a:t>
                      </a:r>
                    </a:p>
                    <a:p>
                      <a:pPr algn="ctr"/>
                      <a:endParaRPr lang="en-US" sz="1400"/>
                    </a:p>
                  </a:txBody>
                  <a:tcPr/>
                </a:tc>
                <a:extLst>
                  <a:ext uri="{0D108BD9-81ED-4DB2-BD59-A6C34878D82A}">
                    <a16:rowId xmlns:a16="http://schemas.microsoft.com/office/drawing/2014/main" val="2090539143"/>
                  </a:ext>
                </a:extLst>
              </a:tr>
              <a:tr h="751859">
                <a:tc>
                  <a:txBody>
                    <a:bodyPr/>
                    <a:lstStyle/>
                    <a:p>
                      <a:pPr algn="ctr"/>
                      <a:r>
                        <a:rPr lang="en-US" sz="1400"/>
                        <a:t>Measurement</a:t>
                      </a:r>
                    </a:p>
                  </a:txBody>
                  <a:tcPr/>
                </a:tc>
                <a:tc>
                  <a:txBody>
                    <a:bodyPr/>
                    <a:lstStyle/>
                    <a:p>
                      <a:pPr algn="ctr"/>
                      <a:r>
                        <a:rPr lang="en-US" sz="1400"/>
                        <a:t>CS not Field Configurable </a:t>
                      </a:r>
                    </a:p>
                    <a:p>
                      <a:pPr algn="ctr"/>
                      <a:endParaRPr lang="en-US" sz="1400"/>
                    </a:p>
                  </a:txBody>
                  <a:tcPr/>
                </a:tc>
                <a:tc>
                  <a:txBody>
                    <a:bodyPr/>
                    <a:lstStyle/>
                    <a:p>
                      <a:pPr algn="ctr"/>
                      <a:r>
                        <a:rPr lang="en-US" sz="1400"/>
                        <a:t>Direct, CS, including </a:t>
                      </a:r>
                      <a:r>
                        <a:rPr lang="en-US" sz="1400" err="1"/>
                        <a:t>Rogowsky</a:t>
                      </a:r>
                      <a:r>
                        <a:rPr lang="en-US" sz="1400"/>
                        <a:t>, field configurable</a:t>
                      </a:r>
                    </a:p>
                  </a:txBody>
                  <a:tcPr/>
                </a:tc>
                <a:tc>
                  <a:txBody>
                    <a:bodyPr/>
                    <a:lstStyle/>
                    <a:p>
                      <a:pPr algn="ctr"/>
                      <a:r>
                        <a:rPr lang="en-US" sz="1400"/>
                        <a:t>CS not Field Configurable </a:t>
                      </a:r>
                    </a:p>
                  </a:txBody>
                  <a:tcPr/>
                </a:tc>
                <a:tc>
                  <a:txBody>
                    <a:bodyPr/>
                    <a:lstStyle/>
                    <a:p>
                      <a:pPr algn="ctr"/>
                      <a:r>
                        <a:rPr lang="en-US" sz="1400"/>
                        <a:t>CS, Field Configurable</a:t>
                      </a:r>
                    </a:p>
                  </a:txBody>
                  <a:tcPr/>
                </a:tc>
                <a:extLst>
                  <a:ext uri="{0D108BD9-81ED-4DB2-BD59-A6C34878D82A}">
                    <a16:rowId xmlns:a16="http://schemas.microsoft.com/office/drawing/2014/main" val="4084142202"/>
                  </a:ext>
                </a:extLst>
              </a:tr>
            </a:tbl>
          </a:graphicData>
        </a:graphic>
      </p:graphicFrame>
      <p:pic>
        <p:nvPicPr>
          <p:cNvPr id="14" name="Picture 13">
            <a:extLst>
              <a:ext uri="{FF2B5EF4-FFF2-40B4-BE49-F238E27FC236}">
                <a16:creationId xmlns:a16="http://schemas.microsoft.com/office/drawing/2014/main" id="{BC8D9AB7-0D32-4AD9-8B87-B04DD3B1B11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787616" y="1383909"/>
            <a:ext cx="1611353" cy="966812"/>
          </a:xfrm>
          <a:prstGeom prst="rect">
            <a:avLst/>
          </a:prstGeom>
        </p:spPr>
      </p:pic>
      <p:grpSp>
        <p:nvGrpSpPr>
          <p:cNvPr id="15" name="Group 118">
            <a:extLst>
              <a:ext uri="{FF2B5EF4-FFF2-40B4-BE49-F238E27FC236}">
                <a16:creationId xmlns:a16="http://schemas.microsoft.com/office/drawing/2014/main" id="{7B567AB3-97B7-4D4B-9BE9-C87C81D15405}"/>
              </a:ext>
            </a:extLst>
          </p:cNvPr>
          <p:cNvGrpSpPr/>
          <p:nvPr/>
        </p:nvGrpSpPr>
        <p:grpSpPr bwMode="gray">
          <a:xfrm>
            <a:off x="9619961" y="1505534"/>
            <a:ext cx="264853" cy="220480"/>
            <a:chOff x="8728003" y="2421635"/>
            <a:chExt cx="288233" cy="294939"/>
          </a:xfrm>
        </p:grpSpPr>
        <p:sp>
          <p:nvSpPr>
            <p:cNvPr id="16" name="Freihandform: Form 46">
              <a:extLst>
                <a:ext uri="{FF2B5EF4-FFF2-40B4-BE49-F238E27FC236}">
                  <a16:creationId xmlns:a16="http://schemas.microsoft.com/office/drawing/2014/main" id="{0EECA5C6-F312-4BE6-AAF1-3BA9FE6E6A00}"/>
                </a:ext>
              </a:extLst>
            </p:cNvPr>
            <p:cNvSpPr/>
            <p:nvPr/>
          </p:nvSpPr>
          <p:spPr bwMode="gray">
            <a:xfrm>
              <a:off x="8728003" y="2421635"/>
              <a:ext cx="153730" cy="281839"/>
            </a:xfrm>
            <a:custGeom>
              <a:avLst/>
              <a:gdLst>
                <a:gd name="connsiteX0" fmla="*/ 34766 w 57150"/>
                <a:gd name="connsiteY0" fmla="*/ 46196 h 104775"/>
                <a:gd name="connsiteX1" fmla="*/ 44291 w 57150"/>
                <a:gd name="connsiteY1" fmla="*/ 35719 h 104775"/>
                <a:gd name="connsiteX2" fmla="*/ 34766 w 57150"/>
                <a:gd name="connsiteY2" fmla="*/ 26194 h 104775"/>
                <a:gd name="connsiteX3" fmla="*/ 34766 w 57150"/>
                <a:gd name="connsiteY3" fmla="*/ 46196 h 104775"/>
                <a:gd name="connsiteX4" fmla="*/ 44291 w 57150"/>
                <a:gd name="connsiteY4" fmla="*/ 73819 h 104775"/>
                <a:gd name="connsiteX5" fmla="*/ 34766 w 57150"/>
                <a:gd name="connsiteY5" fmla="*/ 64294 h 104775"/>
                <a:gd name="connsiteX6" fmla="*/ 34766 w 57150"/>
                <a:gd name="connsiteY6" fmla="*/ 84296 h 104775"/>
                <a:gd name="connsiteX7" fmla="*/ 44291 w 57150"/>
                <a:gd name="connsiteY7" fmla="*/ 73819 h 104775"/>
                <a:gd name="connsiteX8" fmla="*/ 26194 w 57150"/>
                <a:gd name="connsiteY8" fmla="*/ 103346 h 104775"/>
                <a:gd name="connsiteX9" fmla="*/ 26194 w 57150"/>
                <a:gd name="connsiteY9" fmla="*/ 65246 h 104775"/>
                <a:gd name="connsiteX10" fmla="*/ 12859 w 57150"/>
                <a:gd name="connsiteY10" fmla="*/ 78581 h 104775"/>
                <a:gd name="connsiteX11" fmla="*/ 8096 w 57150"/>
                <a:gd name="connsiteY11" fmla="*/ 73819 h 104775"/>
                <a:gd name="connsiteX12" fmla="*/ 26194 w 57150"/>
                <a:gd name="connsiteY12" fmla="*/ 54769 h 104775"/>
                <a:gd name="connsiteX13" fmla="*/ 7144 w 57150"/>
                <a:gd name="connsiteY13" fmla="*/ 36671 h 104775"/>
                <a:gd name="connsiteX14" fmla="*/ 12859 w 57150"/>
                <a:gd name="connsiteY14" fmla="*/ 30956 h 104775"/>
                <a:gd name="connsiteX15" fmla="*/ 26194 w 57150"/>
                <a:gd name="connsiteY15" fmla="*/ 43339 h 104775"/>
                <a:gd name="connsiteX16" fmla="*/ 27146 w 57150"/>
                <a:gd name="connsiteY16" fmla="*/ 43339 h 104775"/>
                <a:gd name="connsiteX17" fmla="*/ 27146 w 57150"/>
                <a:gd name="connsiteY17" fmla="*/ 7144 h 104775"/>
                <a:gd name="connsiteX18" fmla="*/ 55721 w 57150"/>
                <a:gd name="connsiteY18" fmla="*/ 36671 h 104775"/>
                <a:gd name="connsiteX19" fmla="*/ 38576 w 57150"/>
                <a:gd name="connsiteY19" fmla="*/ 54769 h 104775"/>
                <a:gd name="connsiteX20" fmla="*/ 56674 w 57150"/>
                <a:gd name="connsiteY20" fmla="*/ 72866 h 104775"/>
                <a:gd name="connsiteX21" fmla="*/ 26194 w 57150"/>
                <a:gd name="connsiteY21" fmla="*/ 10334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7150" h="104775">
                  <a:moveTo>
                    <a:pt x="34766" y="46196"/>
                  </a:moveTo>
                  <a:cubicBezTo>
                    <a:pt x="38576" y="42386"/>
                    <a:pt x="41434" y="38576"/>
                    <a:pt x="44291" y="35719"/>
                  </a:cubicBezTo>
                  <a:cubicBezTo>
                    <a:pt x="41434" y="32861"/>
                    <a:pt x="37624" y="29051"/>
                    <a:pt x="34766" y="26194"/>
                  </a:cubicBezTo>
                  <a:lnTo>
                    <a:pt x="34766" y="46196"/>
                  </a:lnTo>
                  <a:close/>
                  <a:moveTo>
                    <a:pt x="44291" y="73819"/>
                  </a:moveTo>
                  <a:cubicBezTo>
                    <a:pt x="41434" y="70961"/>
                    <a:pt x="37624" y="67151"/>
                    <a:pt x="34766" y="64294"/>
                  </a:cubicBezTo>
                  <a:lnTo>
                    <a:pt x="34766" y="84296"/>
                  </a:lnTo>
                  <a:cubicBezTo>
                    <a:pt x="37624" y="80486"/>
                    <a:pt x="41434" y="76676"/>
                    <a:pt x="44291" y="73819"/>
                  </a:cubicBezTo>
                  <a:moveTo>
                    <a:pt x="26194" y="103346"/>
                  </a:moveTo>
                  <a:lnTo>
                    <a:pt x="26194" y="65246"/>
                  </a:lnTo>
                  <a:cubicBezTo>
                    <a:pt x="21431" y="70009"/>
                    <a:pt x="16669" y="73819"/>
                    <a:pt x="12859" y="78581"/>
                  </a:cubicBezTo>
                  <a:cubicBezTo>
                    <a:pt x="10954" y="76676"/>
                    <a:pt x="9049" y="74771"/>
                    <a:pt x="8096" y="73819"/>
                  </a:cubicBezTo>
                  <a:cubicBezTo>
                    <a:pt x="13811" y="67151"/>
                    <a:pt x="19526" y="61436"/>
                    <a:pt x="26194" y="54769"/>
                  </a:cubicBezTo>
                  <a:cubicBezTo>
                    <a:pt x="19526" y="49054"/>
                    <a:pt x="13811" y="42386"/>
                    <a:pt x="7144" y="36671"/>
                  </a:cubicBezTo>
                  <a:cubicBezTo>
                    <a:pt x="9049" y="34766"/>
                    <a:pt x="10954" y="32861"/>
                    <a:pt x="12859" y="30956"/>
                  </a:cubicBezTo>
                  <a:cubicBezTo>
                    <a:pt x="17621" y="34766"/>
                    <a:pt x="21431" y="39529"/>
                    <a:pt x="26194" y="43339"/>
                  </a:cubicBezTo>
                  <a:cubicBezTo>
                    <a:pt x="26194" y="43339"/>
                    <a:pt x="26194" y="43339"/>
                    <a:pt x="27146" y="43339"/>
                  </a:cubicBezTo>
                  <a:lnTo>
                    <a:pt x="27146" y="7144"/>
                  </a:lnTo>
                  <a:cubicBezTo>
                    <a:pt x="36671" y="16669"/>
                    <a:pt x="46196" y="27146"/>
                    <a:pt x="55721" y="36671"/>
                  </a:cubicBezTo>
                  <a:cubicBezTo>
                    <a:pt x="50006" y="42386"/>
                    <a:pt x="44291" y="49054"/>
                    <a:pt x="38576" y="54769"/>
                  </a:cubicBezTo>
                  <a:cubicBezTo>
                    <a:pt x="44291" y="60484"/>
                    <a:pt x="50959" y="67151"/>
                    <a:pt x="56674" y="72866"/>
                  </a:cubicBezTo>
                  <a:cubicBezTo>
                    <a:pt x="46196" y="83344"/>
                    <a:pt x="36671" y="92869"/>
                    <a:pt x="26194" y="103346"/>
                  </a:cubicBezTo>
                </a:path>
              </a:pathLst>
            </a:custGeom>
            <a:solidFill>
              <a:srgbClr val="0094D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7" name="Freihandform: Form 47">
              <a:extLst>
                <a:ext uri="{FF2B5EF4-FFF2-40B4-BE49-F238E27FC236}">
                  <a16:creationId xmlns:a16="http://schemas.microsoft.com/office/drawing/2014/main" id="{9BC2CA42-F8D0-4737-B536-18FB2ABCE949}"/>
                </a:ext>
              </a:extLst>
            </p:cNvPr>
            <p:cNvSpPr/>
            <p:nvPr/>
          </p:nvSpPr>
          <p:spPr bwMode="gray">
            <a:xfrm>
              <a:off x="8862506" y="2434735"/>
              <a:ext cx="153730" cy="281839"/>
            </a:xfrm>
            <a:custGeom>
              <a:avLst/>
              <a:gdLst>
                <a:gd name="connsiteX0" fmla="*/ 20479 w 57150"/>
                <a:gd name="connsiteY0" fmla="*/ 81439 h 104775"/>
                <a:gd name="connsiteX1" fmla="*/ 27146 w 57150"/>
                <a:gd name="connsiteY1" fmla="*/ 88106 h 104775"/>
                <a:gd name="connsiteX2" fmla="*/ 28099 w 57150"/>
                <a:gd name="connsiteY2" fmla="*/ 87154 h 104775"/>
                <a:gd name="connsiteX3" fmla="*/ 41434 w 57150"/>
                <a:gd name="connsiteY3" fmla="*/ 52864 h 104775"/>
                <a:gd name="connsiteX4" fmla="*/ 28099 w 57150"/>
                <a:gd name="connsiteY4" fmla="*/ 19526 h 104775"/>
                <a:gd name="connsiteX5" fmla="*/ 20479 w 57150"/>
                <a:gd name="connsiteY5" fmla="*/ 26194 h 104775"/>
                <a:gd name="connsiteX6" fmla="*/ 29051 w 57150"/>
                <a:gd name="connsiteY6" fmla="*/ 67151 h 104775"/>
                <a:gd name="connsiteX7" fmla="*/ 20479 w 57150"/>
                <a:gd name="connsiteY7" fmla="*/ 81439 h 104775"/>
                <a:gd name="connsiteX8" fmla="*/ 22384 w 57150"/>
                <a:gd name="connsiteY8" fmla="*/ 55721 h 104775"/>
                <a:gd name="connsiteX9" fmla="*/ 14764 w 57150"/>
                <a:gd name="connsiteY9" fmla="*/ 32861 h 104775"/>
                <a:gd name="connsiteX10" fmla="*/ 8096 w 57150"/>
                <a:gd name="connsiteY10" fmla="*/ 39529 h 104775"/>
                <a:gd name="connsiteX11" fmla="*/ 7144 w 57150"/>
                <a:gd name="connsiteY11" fmla="*/ 69056 h 104775"/>
                <a:gd name="connsiteX12" fmla="*/ 13811 w 57150"/>
                <a:gd name="connsiteY12" fmla="*/ 75724 h 104775"/>
                <a:gd name="connsiteX13" fmla="*/ 22384 w 57150"/>
                <a:gd name="connsiteY13" fmla="*/ 55721 h 104775"/>
                <a:gd name="connsiteX14" fmla="*/ 43339 w 57150"/>
                <a:gd name="connsiteY14" fmla="*/ 94774 h 104775"/>
                <a:gd name="connsiteX15" fmla="*/ 40481 w 57150"/>
                <a:gd name="connsiteY15" fmla="*/ 8096 h 104775"/>
                <a:gd name="connsiteX16" fmla="*/ 39529 w 57150"/>
                <a:gd name="connsiteY16" fmla="*/ 7144 h 104775"/>
                <a:gd name="connsiteX17" fmla="*/ 32861 w 57150"/>
                <a:gd name="connsiteY17" fmla="*/ 13811 h 104775"/>
                <a:gd name="connsiteX18" fmla="*/ 33814 w 57150"/>
                <a:gd name="connsiteY18" fmla="*/ 14764 h 104775"/>
                <a:gd name="connsiteX19" fmla="*/ 34766 w 57150"/>
                <a:gd name="connsiteY19" fmla="*/ 91916 h 104775"/>
                <a:gd name="connsiteX20" fmla="*/ 32861 w 57150"/>
                <a:gd name="connsiteY20" fmla="*/ 93821 h 104775"/>
                <a:gd name="connsiteX21" fmla="*/ 38576 w 57150"/>
                <a:gd name="connsiteY21" fmla="*/ 99536 h 104775"/>
                <a:gd name="connsiteX22" fmla="*/ 39529 w 57150"/>
                <a:gd name="connsiteY22" fmla="*/ 98584 h 104775"/>
                <a:gd name="connsiteX23" fmla="*/ 43339 w 57150"/>
                <a:gd name="connsiteY23" fmla="*/ 94774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7150" h="104775">
                  <a:moveTo>
                    <a:pt x="20479" y="81439"/>
                  </a:moveTo>
                  <a:lnTo>
                    <a:pt x="27146" y="88106"/>
                  </a:lnTo>
                  <a:cubicBezTo>
                    <a:pt x="27146" y="88106"/>
                    <a:pt x="28099" y="88106"/>
                    <a:pt x="28099" y="87154"/>
                  </a:cubicBezTo>
                  <a:cubicBezTo>
                    <a:pt x="36671" y="77629"/>
                    <a:pt x="41434" y="66199"/>
                    <a:pt x="41434" y="52864"/>
                  </a:cubicBezTo>
                  <a:cubicBezTo>
                    <a:pt x="41434" y="40481"/>
                    <a:pt x="36671" y="29051"/>
                    <a:pt x="28099" y="19526"/>
                  </a:cubicBezTo>
                  <a:lnTo>
                    <a:pt x="20479" y="26194"/>
                  </a:lnTo>
                  <a:cubicBezTo>
                    <a:pt x="30956" y="38576"/>
                    <a:pt x="33814" y="51911"/>
                    <a:pt x="29051" y="67151"/>
                  </a:cubicBezTo>
                  <a:cubicBezTo>
                    <a:pt x="27146" y="72866"/>
                    <a:pt x="24289" y="77629"/>
                    <a:pt x="20479" y="81439"/>
                  </a:cubicBezTo>
                  <a:moveTo>
                    <a:pt x="22384" y="55721"/>
                  </a:moveTo>
                  <a:cubicBezTo>
                    <a:pt x="22384" y="46196"/>
                    <a:pt x="19526" y="38576"/>
                    <a:pt x="14764" y="32861"/>
                  </a:cubicBezTo>
                  <a:lnTo>
                    <a:pt x="8096" y="39529"/>
                  </a:lnTo>
                  <a:cubicBezTo>
                    <a:pt x="14764" y="49054"/>
                    <a:pt x="14764" y="59531"/>
                    <a:pt x="7144" y="69056"/>
                  </a:cubicBezTo>
                  <a:lnTo>
                    <a:pt x="13811" y="75724"/>
                  </a:lnTo>
                  <a:cubicBezTo>
                    <a:pt x="19526" y="69056"/>
                    <a:pt x="22384" y="61436"/>
                    <a:pt x="22384" y="55721"/>
                  </a:cubicBezTo>
                  <a:moveTo>
                    <a:pt x="43339" y="94774"/>
                  </a:moveTo>
                  <a:cubicBezTo>
                    <a:pt x="64294" y="69056"/>
                    <a:pt x="63341" y="31909"/>
                    <a:pt x="40481" y="8096"/>
                  </a:cubicBezTo>
                  <a:cubicBezTo>
                    <a:pt x="40481" y="8096"/>
                    <a:pt x="39529" y="8096"/>
                    <a:pt x="39529" y="7144"/>
                  </a:cubicBezTo>
                  <a:lnTo>
                    <a:pt x="32861" y="13811"/>
                  </a:lnTo>
                  <a:cubicBezTo>
                    <a:pt x="32861" y="13811"/>
                    <a:pt x="32861" y="14764"/>
                    <a:pt x="33814" y="14764"/>
                  </a:cubicBezTo>
                  <a:cubicBezTo>
                    <a:pt x="54769" y="35719"/>
                    <a:pt x="54769" y="70009"/>
                    <a:pt x="34766" y="91916"/>
                  </a:cubicBezTo>
                  <a:cubicBezTo>
                    <a:pt x="33814" y="91916"/>
                    <a:pt x="32861" y="92869"/>
                    <a:pt x="32861" y="93821"/>
                  </a:cubicBezTo>
                  <a:lnTo>
                    <a:pt x="38576" y="99536"/>
                  </a:lnTo>
                  <a:cubicBezTo>
                    <a:pt x="38576" y="99536"/>
                    <a:pt x="39529" y="99536"/>
                    <a:pt x="39529" y="98584"/>
                  </a:cubicBezTo>
                  <a:cubicBezTo>
                    <a:pt x="41434" y="98584"/>
                    <a:pt x="42386" y="96679"/>
                    <a:pt x="43339" y="94774"/>
                  </a:cubicBezTo>
                </a:path>
              </a:pathLst>
            </a:custGeom>
            <a:solidFill>
              <a:srgbClr val="9D9D9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pic>
        <p:nvPicPr>
          <p:cNvPr id="18" name="Picture 17">
            <a:extLst>
              <a:ext uri="{FF2B5EF4-FFF2-40B4-BE49-F238E27FC236}">
                <a16:creationId xmlns:a16="http://schemas.microsoft.com/office/drawing/2014/main" id="{4FCA97A4-B4F3-400B-96A8-09780F2DFE2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972243" y="1350991"/>
            <a:ext cx="1611353" cy="956445"/>
          </a:xfrm>
          <a:prstGeom prst="rect">
            <a:avLst/>
          </a:prstGeom>
        </p:spPr>
      </p:pic>
      <p:pic>
        <p:nvPicPr>
          <p:cNvPr id="2" name="Picture 1" descr="A close up of a camera&#10;&#10;Description generated with high confidence">
            <a:extLst>
              <a:ext uri="{FF2B5EF4-FFF2-40B4-BE49-F238E27FC236}">
                <a16:creationId xmlns:a16="http://schemas.microsoft.com/office/drawing/2014/main" id="{88792395-2D86-46C2-B66B-C635ED600BF9}"/>
              </a:ext>
            </a:extLst>
          </p:cNvPr>
          <p:cNvPicPr>
            <a:picLocks noChangeAspect="1"/>
          </p:cNvPicPr>
          <p:nvPr/>
        </p:nvPicPr>
        <p:blipFill rotWithShape="1">
          <a:blip r:embed="rId5"/>
          <a:srcRect l="24253"/>
          <a:stretch/>
        </p:blipFill>
        <p:spPr>
          <a:xfrm>
            <a:off x="5225976" y="1404356"/>
            <a:ext cx="1046726" cy="922279"/>
          </a:xfrm>
          <a:prstGeom prst="rect">
            <a:avLst/>
          </a:prstGeom>
        </p:spPr>
      </p:pic>
    </p:spTree>
    <p:extLst>
      <p:ext uri="{BB962C8B-B14F-4D97-AF65-F5344CB8AC3E}">
        <p14:creationId xmlns:p14="http://schemas.microsoft.com/office/powerpoint/2010/main" val="4103244526"/>
      </p:ext>
    </p:extLst>
  </p:cSld>
  <p:clrMapOvr>
    <a:masterClrMapping/>
  </p:clrMapOvr>
  <mc:AlternateContent xmlns:mc="http://schemas.openxmlformats.org/markup-compatibility/2006" xmlns:p14="http://schemas.microsoft.com/office/powerpoint/2010/main">
    <mc:Choice Requires="p14">
      <p:transition spd="slow" p14:dur="2000" advTm="16370"/>
    </mc:Choice>
    <mc:Fallback xmlns="">
      <p:transition spd="slow" advTm="16370"/>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AE51D47-C3BF-4902-8C47-9382F60B9F12}"/>
              </a:ext>
            </a:extLst>
          </p:cNvPr>
          <p:cNvSpPr>
            <a:spLocks noGrp="1"/>
          </p:cNvSpPr>
          <p:nvPr>
            <p:ph type="title" idx="4294967295"/>
          </p:nvPr>
        </p:nvSpPr>
        <p:spPr>
          <a:xfrm>
            <a:off x="495300" y="495300"/>
            <a:ext cx="11201400" cy="419100"/>
          </a:xfrm>
        </p:spPr>
        <p:txBody>
          <a:bodyPr/>
          <a:lstStyle/>
          <a:p>
            <a:r>
              <a:rPr lang="en-US" dirty="0"/>
              <a:t>Support and more information</a:t>
            </a:r>
          </a:p>
        </p:txBody>
      </p:sp>
      <p:sp>
        <p:nvSpPr>
          <p:cNvPr id="5" name="Text Placeholder 4">
            <a:extLst>
              <a:ext uri="{FF2B5EF4-FFF2-40B4-BE49-F238E27FC236}">
                <a16:creationId xmlns:a16="http://schemas.microsoft.com/office/drawing/2014/main" id="{C6296B7B-3A75-4371-84E0-D23537EDFF98}"/>
              </a:ext>
            </a:extLst>
          </p:cNvPr>
          <p:cNvSpPr>
            <a:spLocks noGrp="1"/>
          </p:cNvSpPr>
          <p:nvPr>
            <p:ph idx="4294967295"/>
          </p:nvPr>
        </p:nvSpPr>
        <p:spPr>
          <a:xfrm>
            <a:off x="599768" y="1478526"/>
            <a:ext cx="5372100" cy="4457700"/>
          </a:xfrm>
        </p:spPr>
        <p:txBody>
          <a:bodyPr vert="horz" lIns="0" tIns="0" rIns="0" bIns="0" rtlCol="0" anchor="t">
            <a:noAutofit/>
          </a:bodyPr>
          <a:lstStyle/>
          <a:p>
            <a:pPr>
              <a:spcAft>
                <a:spcPts val="0"/>
              </a:spcAft>
            </a:pPr>
            <a:r>
              <a:rPr lang="en-US" dirty="0">
                <a:latin typeface="Arial Black"/>
                <a:ea typeface="+mn-lt"/>
                <a:cs typeface="+mn-lt"/>
              </a:rPr>
              <a:t>PRODUCT INFORMATION</a:t>
            </a:r>
          </a:p>
          <a:p>
            <a:pPr>
              <a:spcAft>
                <a:spcPts val="0"/>
              </a:spcAft>
            </a:pPr>
            <a:r>
              <a:rPr lang="en-US" b="0" dirty="0">
                <a:latin typeface="+mn-lt"/>
                <a:ea typeface="+mn-lt"/>
                <a:cs typeface="+mn-lt"/>
              </a:rPr>
              <a:t>Building Controls</a:t>
            </a:r>
          </a:p>
          <a:p>
            <a:pPr>
              <a:spcAft>
                <a:spcPts val="0"/>
              </a:spcAft>
            </a:pPr>
            <a:r>
              <a:rPr lang="en-US" b="0" dirty="0">
                <a:latin typeface="+mn-lt"/>
                <a:ea typeface="+mn-lt"/>
                <a:cs typeface="+mn-lt"/>
              </a:rPr>
              <a:t>buildingcontrols.honeywell.com</a:t>
            </a:r>
          </a:p>
          <a:p>
            <a:pPr>
              <a:spcAft>
                <a:spcPts val="0"/>
              </a:spcAft>
            </a:pPr>
            <a:endParaRPr lang="en-US" b="0" dirty="0">
              <a:ea typeface="+mn-lt"/>
              <a:cs typeface="+mn-lt"/>
            </a:endParaRPr>
          </a:p>
          <a:p>
            <a:pPr>
              <a:spcAft>
                <a:spcPts val="0"/>
              </a:spcAft>
            </a:pPr>
            <a:endParaRPr lang="en-US" dirty="0">
              <a:latin typeface="Arial Black"/>
              <a:ea typeface="+mn-lt"/>
              <a:cs typeface="+mn-lt"/>
            </a:endParaRPr>
          </a:p>
          <a:p>
            <a:pPr>
              <a:spcAft>
                <a:spcPts val="0"/>
              </a:spcAft>
            </a:pPr>
            <a:endParaRPr lang="en-US" dirty="0">
              <a:latin typeface="Arial Black"/>
              <a:ea typeface="+mn-lt"/>
              <a:cs typeface="+mn-lt"/>
            </a:endParaRPr>
          </a:p>
          <a:p>
            <a:pPr>
              <a:spcAft>
                <a:spcPts val="0"/>
              </a:spcAft>
            </a:pPr>
            <a:endParaRPr lang="en-US" dirty="0">
              <a:latin typeface="Arial Black"/>
              <a:ea typeface="+mn-lt"/>
              <a:cs typeface="+mn-lt"/>
            </a:endParaRPr>
          </a:p>
          <a:p>
            <a:pPr>
              <a:spcAft>
                <a:spcPts val="0"/>
              </a:spcAft>
            </a:pPr>
            <a:endParaRPr lang="en-US" dirty="0">
              <a:latin typeface="Arial Black"/>
              <a:ea typeface="+mn-lt"/>
              <a:cs typeface="+mn-lt"/>
            </a:endParaRPr>
          </a:p>
          <a:p>
            <a:pPr>
              <a:spcAft>
                <a:spcPts val="0"/>
              </a:spcAft>
            </a:pPr>
            <a:endParaRPr lang="en-US" dirty="0">
              <a:latin typeface="Arial Black"/>
              <a:ea typeface="+mn-lt"/>
              <a:cs typeface="+mn-lt"/>
            </a:endParaRPr>
          </a:p>
          <a:p>
            <a:pPr>
              <a:spcAft>
                <a:spcPts val="0"/>
              </a:spcAft>
            </a:pPr>
            <a:r>
              <a:rPr lang="en-US" dirty="0">
                <a:latin typeface="Arial Black"/>
                <a:ea typeface="+mn-lt"/>
                <a:cs typeface="+mn-lt"/>
              </a:rPr>
              <a:t>CONFIGURE + QUOTE </a:t>
            </a:r>
            <a:endParaRPr lang="en-US" dirty="0"/>
          </a:p>
          <a:p>
            <a:pPr>
              <a:spcAft>
                <a:spcPts val="0"/>
              </a:spcAft>
            </a:pPr>
            <a:r>
              <a:rPr lang="en-US" b="0" dirty="0">
                <a:latin typeface="+mn-lt"/>
                <a:ea typeface="+mn-lt"/>
                <a:cs typeface="+mn-lt"/>
              </a:rPr>
              <a:t>CPQ Select</a:t>
            </a:r>
          </a:p>
          <a:p>
            <a:pPr>
              <a:spcAft>
                <a:spcPts val="0"/>
              </a:spcAft>
            </a:pPr>
            <a:r>
              <a:rPr lang="en-US" b="0" dirty="0">
                <a:latin typeface="+mn-lt"/>
                <a:ea typeface="+mn-lt"/>
                <a:cs typeface="+mn-lt"/>
              </a:rPr>
              <a:t>cpq.honeywell.com</a:t>
            </a:r>
          </a:p>
          <a:p>
            <a:pPr marL="171450" indent="-171450">
              <a:spcAft>
                <a:spcPts val="0"/>
              </a:spcAft>
              <a:buFont typeface="Arial,Sans-Serif"/>
              <a:buChar char="•"/>
            </a:pPr>
            <a:endParaRPr lang="en-US" b="0" dirty="0">
              <a:ea typeface="+mn-lt"/>
              <a:cs typeface="+mn-lt"/>
            </a:endParaRPr>
          </a:p>
          <a:p>
            <a:pPr>
              <a:spcAft>
                <a:spcPts val="0"/>
              </a:spcAft>
            </a:pPr>
            <a:endParaRPr lang="en-US" b="0" dirty="0"/>
          </a:p>
          <a:p>
            <a:endParaRPr lang="en-US" dirty="0"/>
          </a:p>
          <a:p>
            <a:endParaRPr lang="en-US" dirty="0"/>
          </a:p>
          <a:p>
            <a:endParaRPr lang="en-US" dirty="0"/>
          </a:p>
        </p:txBody>
      </p:sp>
      <p:sp>
        <p:nvSpPr>
          <p:cNvPr id="7" name="Content Placeholder 6">
            <a:extLst>
              <a:ext uri="{FF2B5EF4-FFF2-40B4-BE49-F238E27FC236}">
                <a16:creationId xmlns:a16="http://schemas.microsoft.com/office/drawing/2014/main" id="{760A8F7D-4862-48D9-851A-EF3BF3DF1C89}"/>
              </a:ext>
            </a:extLst>
          </p:cNvPr>
          <p:cNvSpPr>
            <a:spLocks noGrp="1"/>
          </p:cNvSpPr>
          <p:nvPr>
            <p:ph idx="4294967295"/>
          </p:nvPr>
        </p:nvSpPr>
        <p:spPr>
          <a:xfrm>
            <a:off x="6819900" y="1478526"/>
            <a:ext cx="5372100" cy="4457700"/>
          </a:xfrm>
        </p:spPr>
        <p:txBody>
          <a:bodyPr vert="horz" lIns="0" tIns="0" rIns="0" bIns="0" rtlCol="0" anchor="t">
            <a:noAutofit/>
          </a:bodyPr>
          <a:lstStyle/>
          <a:p>
            <a:r>
              <a:rPr lang="en-US" dirty="0">
                <a:ea typeface="+mn-lt"/>
                <a:cs typeface="+mn-lt"/>
              </a:rPr>
              <a:t>LEARNING HUB + WEBINARS</a:t>
            </a:r>
          </a:p>
          <a:p>
            <a:r>
              <a:rPr lang="en-US" dirty="0">
                <a:latin typeface="+mn-lt"/>
                <a:ea typeface="+mn-lt"/>
                <a:cs typeface="+mn-lt"/>
              </a:rPr>
              <a:t>Go</a:t>
            </a:r>
            <a:r>
              <a:rPr lang="en-US" b="0" dirty="0">
                <a:latin typeface="+mn-lt"/>
                <a:ea typeface="+mn-lt"/>
                <a:cs typeface="+mn-lt"/>
              </a:rPr>
              <a:t>.bluevolt.com/Honeywell</a:t>
            </a:r>
          </a:p>
          <a:p>
            <a:endParaRPr lang="en-US" b="0" dirty="0">
              <a:latin typeface="Arial"/>
              <a:ea typeface="+mn-lt"/>
              <a:cs typeface="+mn-lt"/>
            </a:endParaRPr>
          </a:p>
          <a:p>
            <a:endParaRPr lang="en-US" b="0" dirty="0">
              <a:latin typeface="Arial"/>
              <a:cs typeface="Arial"/>
            </a:endParaRPr>
          </a:p>
          <a:p>
            <a:endParaRPr lang="en-US" dirty="0">
              <a:latin typeface="Arial"/>
              <a:cs typeface="Arial"/>
            </a:endParaRPr>
          </a:p>
          <a:p>
            <a:endParaRPr lang="en-US" dirty="0">
              <a:latin typeface="Arial"/>
              <a:cs typeface="Arial"/>
            </a:endParaRPr>
          </a:p>
          <a:p>
            <a:pPr>
              <a:spcAft>
                <a:spcPts val="0"/>
              </a:spcAft>
            </a:pPr>
            <a:endParaRPr lang="en-US" dirty="0">
              <a:latin typeface="Arial Black"/>
              <a:cs typeface="Arial"/>
            </a:endParaRPr>
          </a:p>
          <a:p>
            <a:pPr>
              <a:spcAft>
                <a:spcPts val="0"/>
              </a:spcAft>
            </a:pPr>
            <a:r>
              <a:rPr lang="en-US" dirty="0">
                <a:latin typeface="Arial Black"/>
                <a:cs typeface="Arial"/>
              </a:rPr>
              <a:t>SUPPORT</a:t>
            </a:r>
            <a:endParaRPr lang="en-US" dirty="0"/>
          </a:p>
          <a:p>
            <a:pPr>
              <a:spcAft>
                <a:spcPts val="0"/>
              </a:spcAft>
            </a:pPr>
            <a:r>
              <a:rPr lang="en-US" dirty="0">
                <a:latin typeface="Arial"/>
                <a:cs typeface="Arial"/>
              </a:rPr>
              <a:t>Tech Support </a:t>
            </a:r>
            <a:endParaRPr lang="en-US" dirty="0">
              <a:latin typeface="Arial Black"/>
              <a:cs typeface="Arial"/>
            </a:endParaRPr>
          </a:p>
          <a:p>
            <a:pPr>
              <a:spcAft>
                <a:spcPts val="0"/>
              </a:spcAft>
            </a:pPr>
            <a:r>
              <a:rPr lang="en-US" dirty="0">
                <a:latin typeface="Arial"/>
                <a:cs typeface="Arial"/>
                <a:hlinkClick r:id="rId3"/>
              </a:rPr>
              <a:t>emon-techsupport@Honeywell.com</a:t>
            </a:r>
            <a:endParaRPr lang="en-US" dirty="0">
              <a:latin typeface="Arial Black"/>
              <a:cs typeface="Arial"/>
            </a:endParaRPr>
          </a:p>
          <a:p>
            <a:pPr>
              <a:spcAft>
                <a:spcPts val="0"/>
              </a:spcAft>
            </a:pPr>
            <a:r>
              <a:rPr lang="en-US" dirty="0">
                <a:latin typeface="Arial"/>
                <a:cs typeface="Arial"/>
              </a:rPr>
              <a:t>1-800-334-3666, option 3</a:t>
            </a:r>
            <a:endParaRPr lang="en-US" dirty="0">
              <a:latin typeface="Arial Black"/>
              <a:cs typeface="Arial"/>
            </a:endParaRPr>
          </a:p>
          <a:p>
            <a:pPr>
              <a:spcAft>
                <a:spcPts val="0"/>
              </a:spcAft>
            </a:pPr>
            <a:endParaRPr lang="en-US" dirty="0">
              <a:latin typeface="Arial Black"/>
              <a:cs typeface="Arial"/>
            </a:endParaRPr>
          </a:p>
          <a:p>
            <a:pPr>
              <a:spcAft>
                <a:spcPts val="0"/>
              </a:spcAft>
            </a:pPr>
            <a:r>
              <a:rPr lang="en-US" dirty="0">
                <a:latin typeface="Arial"/>
                <a:cs typeface="Arial"/>
              </a:rPr>
              <a:t>Patty Hall</a:t>
            </a:r>
            <a:endParaRPr lang="en-US" dirty="0">
              <a:latin typeface="Arial Black"/>
              <a:cs typeface="Arial"/>
            </a:endParaRPr>
          </a:p>
          <a:p>
            <a:pPr>
              <a:spcAft>
                <a:spcPts val="0"/>
              </a:spcAft>
            </a:pPr>
            <a:r>
              <a:rPr lang="en-US" dirty="0">
                <a:latin typeface="Arial"/>
                <a:cs typeface="Arial"/>
                <a:hlinkClick r:id="rId4"/>
              </a:rPr>
              <a:t>Patty.a.hall@Honeywell.com</a:t>
            </a:r>
            <a:endParaRPr lang="en-US" dirty="0">
              <a:latin typeface="Arial Black"/>
              <a:cs typeface="Arial"/>
            </a:endParaRPr>
          </a:p>
          <a:p>
            <a:pPr>
              <a:spcAft>
                <a:spcPts val="0"/>
              </a:spcAft>
            </a:pPr>
            <a:r>
              <a:rPr lang="en-US" dirty="0">
                <a:latin typeface="Arial"/>
                <a:cs typeface="Arial"/>
              </a:rPr>
              <a:t>540-597-8362</a:t>
            </a:r>
            <a:endParaRPr lang="en-US" dirty="0">
              <a:latin typeface="Arial Black"/>
              <a:cs typeface="Arial"/>
            </a:endParaRPr>
          </a:p>
          <a:p>
            <a:endParaRPr lang="en-US" dirty="0">
              <a:latin typeface="Arial"/>
              <a:cs typeface="Arial"/>
            </a:endParaRPr>
          </a:p>
          <a:p>
            <a:endParaRPr lang="en-US" dirty="0">
              <a:cs typeface="Arial"/>
            </a:endParaRPr>
          </a:p>
          <a:p>
            <a:endParaRPr lang="en-US" dirty="0"/>
          </a:p>
        </p:txBody>
      </p:sp>
      <p:pic>
        <p:nvPicPr>
          <p:cNvPr id="38" name="Picture 37">
            <a:extLst>
              <a:ext uri="{FF2B5EF4-FFF2-40B4-BE49-F238E27FC236}">
                <a16:creationId xmlns:a16="http://schemas.microsoft.com/office/drawing/2014/main" id="{92EB3820-599B-410F-8E85-06F247185AC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4347726" y="2321481"/>
            <a:ext cx="1365439" cy="1107519"/>
          </a:xfrm>
          <a:prstGeom prst="rect">
            <a:avLst/>
          </a:prstGeom>
        </p:spPr>
      </p:pic>
      <p:sp>
        <p:nvSpPr>
          <p:cNvPr id="2" name="Rectangle 1">
            <a:extLst>
              <a:ext uri="{FF2B5EF4-FFF2-40B4-BE49-F238E27FC236}">
                <a16:creationId xmlns:a16="http://schemas.microsoft.com/office/drawing/2014/main" id="{90A36919-A6C0-4B94-A0D1-260B4CA0D1A8}"/>
              </a:ext>
            </a:extLst>
          </p:cNvPr>
          <p:cNvSpPr/>
          <p:nvPr/>
        </p:nvSpPr>
        <p:spPr>
          <a:xfrm>
            <a:off x="1" y="6362700"/>
            <a:ext cx="12192000" cy="126653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
        <p:nvSpPr>
          <p:cNvPr id="3" name="Oval 2">
            <a:extLst>
              <a:ext uri="{FF2B5EF4-FFF2-40B4-BE49-F238E27FC236}">
                <a16:creationId xmlns:a16="http://schemas.microsoft.com/office/drawing/2014/main" id="{5851924A-D13B-48B4-B419-DDDBCB35FF29}"/>
              </a:ext>
            </a:extLst>
          </p:cNvPr>
          <p:cNvSpPr/>
          <p:nvPr/>
        </p:nvSpPr>
        <p:spPr>
          <a:xfrm>
            <a:off x="10510982" y="166255"/>
            <a:ext cx="1468582" cy="41910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err="1">
              <a:solidFill>
                <a:schemeClr val="tx1"/>
              </a:solidFill>
            </a:endParaRPr>
          </a:p>
        </p:txBody>
      </p:sp>
    </p:spTree>
    <p:extLst>
      <p:ext uri="{BB962C8B-B14F-4D97-AF65-F5344CB8AC3E}">
        <p14:creationId xmlns:p14="http://schemas.microsoft.com/office/powerpoint/2010/main" val="15356513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D0BCB2-B6EA-447F-A40E-99FD10740D5A}"/>
              </a:ext>
            </a:extLst>
          </p:cNvPr>
          <p:cNvSpPr>
            <a:spLocks noGrp="1"/>
          </p:cNvSpPr>
          <p:nvPr>
            <p:ph type="title"/>
          </p:nvPr>
        </p:nvSpPr>
        <p:spPr/>
        <p:txBody>
          <a:bodyPr/>
          <a:lstStyle/>
          <a:p>
            <a:r>
              <a:rPr lang="en-US" dirty="0"/>
              <a:t>THANK YOU</a:t>
            </a:r>
          </a:p>
        </p:txBody>
      </p:sp>
    </p:spTree>
    <p:extLst>
      <p:ext uri="{BB962C8B-B14F-4D97-AF65-F5344CB8AC3E}">
        <p14:creationId xmlns:p14="http://schemas.microsoft.com/office/powerpoint/2010/main" val="14781549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C8707E-DA93-4C13-8791-305E88D77F60}"/>
              </a:ext>
            </a:extLst>
          </p:cNvPr>
          <p:cNvSpPr>
            <a:spLocks noGrp="1"/>
          </p:cNvSpPr>
          <p:nvPr>
            <p:ph type="title"/>
          </p:nvPr>
        </p:nvSpPr>
        <p:spPr/>
        <p:txBody>
          <a:bodyPr/>
          <a:lstStyle/>
          <a:p>
            <a:r>
              <a:rPr lang="en-US" dirty="0"/>
              <a:t>agenda</a:t>
            </a:r>
          </a:p>
        </p:txBody>
      </p:sp>
      <p:sp>
        <p:nvSpPr>
          <p:cNvPr id="3" name="Content Placeholder 2">
            <a:extLst>
              <a:ext uri="{FF2B5EF4-FFF2-40B4-BE49-F238E27FC236}">
                <a16:creationId xmlns:a16="http://schemas.microsoft.com/office/drawing/2014/main" id="{C0793014-CE6F-4207-9DB6-E1D03895051D}"/>
              </a:ext>
            </a:extLst>
          </p:cNvPr>
          <p:cNvSpPr>
            <a:spLocks noGrp="1"/>
          </p:cNvSpPr>
          <p:nvPr>
            <p:ph idx="1"/>
          </p:nvPr>
        </p:nvSpPr>
        <p:spPr/>
        <p:txBody>
          <a:bodyPr vert="horz" lIns="0" tIns="0" rIns="0" bIns="0" rtlCol="0" anchor="t">
            <a:noAutofit/>
          </a:bodyPr>
          <a:lstStyle/>
          <a:p>
            <a:r>
              <a:rPr lang="en-US" dirty="0"/>
              <a:t>WHY SUBMETERING</a:t>
            </a:r>
          </a:p>
          <a:p>
            <a:r>
              <a:rPr lang="en-US" dirty="0">
                <a:cs typeface="Arial" panose="020B0604020202020204" pitchFamily="34" charset="0"/>
              </a:rPr>
              <a:t>E-MON PORTFOLIO</a:t>
            </a:r>
          </a:p>
          <a:p>
            <a:r>
              <a:rPr lang="en-US" dirty="0">
                <a:cs typeface="Arial" panose="020B0604020202020204" pitchFamily="34" charset="0"/>
              </a:rPr>
              <a:t>INTRODUCING E-MON CLASS 6000</a:t>
            </a:r>
          </a:p>
          <a:p>
            <a:r>
              <a:rPr lang="en-US" dirty="0"/>
              <a:t>Q &amp; A</a:t>
            </a:r>
          </a:p>
        </p:txBody>
      </p:sp>
      <p:sp>
        <p:nvSpPr>
          <p:cNvPr id="4" name="Slide Number Placeholder 3">
            <a:extLst>
              <a:ext uri="{FF2B5EF4-FFF2-40B4-BE49-F238E27FC236}">
                <a16:creationId xmlns:a16="http://schemas.microsoft.com/office/drawing/2014/main" id="{BA706F7E-CA0A-4322-BB32-1C196425DE99}"/>
              </a:ext>
            </a:extLst>
          </p:cNvPr>
          <p:cNvSpPr>
            <a:spLocks noGrp="1"/>
          </p:cNvSpPr>
          <p:nvPr>
            <p:ph type="sldNum" sz="quarter" idx="12"/>
          </p:nvPr>
        </p:nvSpPr>
        <p:spPr/>
        <p:txBody>
          <a:bodyPr/>
          <a:lstStyle/>
          <a:p>
            <a:fld id="{7B94EC18-1D2B-4535-B738-0E53AFE26620}" type="slidenum">
              <a:rPr lang="en-US" smtClean="0"/>
              <a:t>2</a:t>
            </a:fld>
            <a:endParaRPr lang="en-US"/>
          </a:p>
        </p:txBody>
      </p:sp>
    </p:spTree>
    <p:extLst>
      <p:ext uri="{BB962C8B-B14F-4D97-AF65-F5344CB8AC3E}">
        <p14:creationId xmlns:p14="http://schemas.microsoft.com/office/powerpoint/2010/main" val="394060405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E1999-0913-4598-AE97-EA28DE56C8E3}"/>
              </a:ext>
            </a:extLst>
          </p:cNvPr>
          <p:cNvSpPr>
            <a:spLocks noGrp="1"/>
          </p:cNvSpPr>
          <p:nvPr>
            <p:ph type="title"/>
          </p:nvPr>
        </p:nvSpPr>
        <p:spPr/>
        <p:txBody>
          <a:bodyPr/>
          <a:lstStyle/>
          <a:p>
            <a:r>
              <a:rPr lang="en-US"/>
              <a:t>Q&amp;A</a:t>
            </a:r>
          </a:p>
        </p:txBody>
      </p:sp>
      <p:sp>
        <p:nvSpPr>
          <p:cNvPr id="3" name="Content Placeholder 2">
            <a:extLst>
              <a:ext uri="{FF2B5EF4-FFF2-40B4-BE49-F238E27FC236}">
                <a16:creationId xmlns:a16="http://schemas.microsoft.com/office/drawing/2014/main" id="{172D9C2C-6246-4890-9734-2FA2D7CEC7DD}"/>
              </a:ext>
            </a:extLst>
          </p:cNvPr>
          <p:cNvSpPr>
            <a:spLocks noGrp="1"/>
          </p:cNvSpPr>
          <p:nvPr>
            <p:ph idx="1"/>
          </p:nvPr>
        </p:nvSpPr>
        <p:spPr/>
        <p:txBody>
          <a:bodyPr/>
          <a:lstStyle/>
          <a:p>
            <a:pPr marL="342900" indent="-342900">
              <a:buFont typeface="Wingdings" panose="05000000000000000000" pitchFamily="2" charset="2"/>
              <a:buChar char="Ø"/>
            </a:pPr>
            <a:r>
              <a:rPr lang="en-US" dirty="0"/>
              <a:t>Do I need to configure my Class 6200 after installation?</a:t>
            </a:r>
          </a:p>
          <a:p>
            <a:pPr marL="571500" lvl="2" indent="-342900">
              <a:buFont typeface="Wingdings" panose="05000000000000000000" pitchFamily="2" charset="2"/>
              <a:buChar char="Ø"/>
            </a:pPr>
            <a:r>
              <a:rPr lang="en-US" dirty="0"/>
              <a:t>Yes, it is required to follow one of this option for configuration, or the meter will not work properly:</a:t>
            </a:r>
          </a:p>
          <a:p>
            <a:pPr marL="803275" lvl="3" indent="-342900">
              <a:buFont typeface="Wingdings" panose="05000000000000000000" pitchFamily="2" charset="2"/>
              <a:buChar char="Ø"/>
            </a:pPr>
            <a:r>
              <a:rPr lang="en-US" dirty="0"/>
              <a:t>Meter Display : Setup &gt; Parameters, then go through all settings and select accordingly (system wiring, voltage,  CS ratio, etc.)</a:t>
            </a:r>
          </a:p>
          <a:p>
            <a:pPr marL="803275" lvl="3" indent="-342900">
              <a:buFont typeface="Wingdings" panose="05000000000000000000" pitchFamily="2" charset="2"/>
              <a:buChar char="Ø"/>
            </a:pPr>
            <a:r>
              <a:rPr lang="en-US" dirty="0"/>
              <a:t>App wizard: Just launch your E-Mon Android app and select: “Quickly commission a meter” or use directly the Parameters or Template menu</a:t>
            </a:r>
          </a:p>
          <a:p>
            <a:pPr marL="803275" lvl="3" indent="-342900">
              <a:buFont typeface="Wingdings" panose="05000000000000000000" pitchFamily="2" charset="2"/>
              <a:buChar char="Ø"/>
            </a:pPr>
            <a:endParaRPr lang="en-US" dirty="0"/>
          </a:p>
          <a:p>
            <a:pPr marL="342900" lvl="1" indent="-342900">
              <a:buFont typeface="Wingdings" panose="05000000000000000000" pitchFamily="2" charset="2"/>
              <a:buChar char="Ø"/>
            </a:pPr>
            <a:r>
              <a:rPr lang="en-US" b="1" dirty="0"/>
              <a:t>Is it available with communication?</a:t>
            </a:r>
          </a:p>
          <a:p>
            <a:pPr marL="571500" lvl="2" indent="-342900">
              <a:buFont typeface="Wingdings" panose="05000000000000000000" pitchFamily="2" charset="2"/>
              <a:buChar char="Ø"/>
            </a:pPr>
            <a:r>
              <a:rPr lang="en-US" dirty="0"/>
              <a:t>Our next release in 2021 will include serial communication RS485 </a:t>
            </a:r>
          </a:p>
          <a:p>
            <a:pPr marL="571500" lvl="2" indent="-342900">
              <a:buFont typeface="Wingdings" panose="05000000000000000000" pitchFamily="2" charset="2"/>
              <a:buChar char="Ø"/>
            </a:pPr>
            <a:r>
              <a:rPr lang="en-US" dirty="0"/>
              <a:t>Currently the 6 pin port only includes 2 separate configurable Pulse outputs (cf. installation instructions)</a:t>
            </a:r>
          </a:p>
          <a:p>
            <a:pPr lvl="2" indent="0">
              <a:buNone/>
            </a:pPr>
            <a:endParaRPr lang="en-US" dirty="0"/>
          </a:p>
          <a:p>
            <a:pPr lvl="2" indent="0">
              <a:buNone/>
            </a:pPr>
            <a:endParaRPr lang="en-US" dirty="0"/>
          </a:p>
          <a:p>
            <a:pPr marL="803275" lvl="3" indent="-342900">
              <a:buFont typeface="Wingdings" panose="05000000000000000000" pitchFamily="2" charset="2"/>
              <a:buChar char="Ø"/>
            </a:pPr>
            <a:endParaRPr lang="en-US" dirty="0"/>
          </a:p>
          <a:p>
            <a:pPr marL="803275" lvl="3" indent="-342900">
              <a:buFont typeface="Wingdings" panose="05000000000000000000" pitchFamily="2" charset="2"/>
              <a:buChar char="Ø"/>
            </a:pPr>
            <a:endParaRPr lang="en-US" dirty="0"/>
          </a:p>
        </p:txBody>
      </p:sp>
      <p:sp>
        <p:nvSpPr>
          <p:cNvPr id="4" name="Footer Placeholder 3">
            <a:extLst>
              <a:ext uri="{FF2B5EF4-FFF2-40B4-BE49-F238E27FC236}">
                <a16:creationId xmlns:a16="http://schemas.microsoft.com/office/drawing/2014/main" id="{5A839BBD-06F1-4CA0-B991-F0427D28FBEF}"/>
              </a:ext>
            </a:extLst>
          </p:cNvPr>
          <p:cNvSpPr>
            <a:spLocks noGrp="1"/>
          </p:cNvSpPr>
          <p:nvPr>
            <p:ph type="ftr" sz="quarter" idx="11"/>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707070"/>
                </a:solidFill>
                <a:effectLst/>
                <a:uLnTx/>
                <a:uFillTx/>
                <a:latin typeface="Honeywell Sans"/>
                <a:ea typeface="+mn-ea"/>
                <a:cs typeface="+mn-cs"/>
              </a:rPr>
              <a:t>Footer, Honeywell Sans Bold 10pt</a:t>
            </a:r>
          </a:p>
        </p:txBody>
      </p:sp>
      <p:sp>
        <p:nvSpPr>
          <p:cNvPr id="5" name="Slide Number Placeholder 4">
            <a:extLst>
              <a:ext uri="{FF2B5EF4-FFF2-40B4-BE49-F238E27FC236}">
                <a16:creationId xmlns:a16="http://schemas.microsoft.com/office/drawing/2014/main" id="{D748BD0A-5731-45E0-91A8-25F4EFDDFE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6" name="Text Placeholder 5">
            <a:extLst>
              <a:ext uri="{FF2B5EF4-FFF2-40B4-BE49-F238E27FC236}">
                <a16:creationId xmlns:a16="http://schemas.microsoft.com/office/drawing/2014/main" id="{943A2D51-9AC8-4BC4-9826-4C622F77E3ED}"/>
              </a:ext>
            </a:extLst>
          </p:cNvPr>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363520529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E1999-0913-4598-AE97-EA28DE56C8E3}"/>
              </a:ext>
            </a:extLst>
          </p:cNvPr>
          <p:cNvSpPr>
            <a:spLocks noGrp="1"/>
          </p:cNvSpPr>
          <p:nvPr>
            <p:ph type="title"/>
          </p:nvPr>
        </p:nvSpPr>
        <p:spPr/>
        <p:txBody>
          <a:bodyPr/>
          <a:lstStyle/>
          <a:p>
            <a:r>
              <a:rPr lang="en-US" dirty="0"/>
              <a:t>Q&amp;A</a:t>
            </a:r>
          </a:p>
        </p:txBody>
      </p:sp>
      <p:sp>
        <p:nvSpPr>
          <p:cNvPr id="3" name="Content Placeholder 2">
            <a:extLst>
              <a:ext uri="{FF2B5EF4-FFF2-40B4-BE49-F238E27FC236}">
                <a16:creationId xmlns:a16="http://schemas.microsoft.com/office/drawing/2014/main" id="{172D9C2C-6246-4890-9734-2FA2D7CEC7DD}"/>
              </a:ext>
            </a:extLst>
          </p:cNvPr>
          <p:cNvSpPr>
            <a:spLocks noGrp="1"/>
          </p:cNvSpPr>
          <p:nvPr>
            <p:ph idx="1"/>
          </p:nvPr>
        </p:nvSpPr>
        <p:spPr/>
        <p:txBody>
          <a:bodyPr/>
          <a:lstStyle/>
          <a:p>
            <a:pPr marL="342900" lvl="1" indent="-342900">
              <a:buFont typeface="Wingdings" panose="05000000000000000000" pitchFamily="2" charset="2"/>
              <a:buChar char="Ø"/>
            </a:pPr>
            <a:r>
              <a:rPr lang="en-US" b="1" dirty="0"/>
              <a:t>Do I need an Android phone/tablet to be able to use my Class 6200 meter?</a:t>
            </a:r>
          </a:p>
          <a:p>
            <a:pPr marL="571500" lvl="2" indent="-342900">
              <a:buFont typeface="Wingdings" panose="05000000000000000000" pitchFamily="2" charset="2"/>
              <a:buChar char="Ø"/>
            </a:pPr>
            <a:r>
              <a:rPr lang="en-US" dirty="0"/>
              <a:t>No, all key functions of the meters are available via the menu on the display, such as the Parameter selection, Wiring check, Monitoring values, etc.  </a:t>
            </a:r>
          </a:p>
          <a:p>
            <a:pPr marL="571500" lvl="2" indent="-342900">
              <a:buFont typeface="Wingdings" panose="05000000000000000000" pitchFamily="2" charset="2"/>
              <a:buChar char="Ø"/>
            </a:pPr>
            <a:r>
              <a:rPr lang="en-US" dirty="0"/>
              <a:t>The current app is only available on Android and brings additional help during commissioning (and readouts), but we plan to release an iOS version soon</a:t>
            </a:r>
          </a:p>
          <a:p>
            <a:pPr marL="571500" lvl="2" indent="-342900">
              <a:buFont typeface="Wingdings" panose="05000000000000000000" pitchFamily="2" charset="2"/>
              <a:buChar char="Ø"/>
            </a:pPr>
            <a:r>
              <a:rPr lang="en-US" dirty="0"/>
              <a:t>Also, for advanced functions and readouts, navigation on smartphone/tablets is faster than on meter display</a:t>
            </a:r>
          </a:p>
          <a:p>
            <a:pPr marL="342900" lvl="1" indent="-342900">
              <a:buFont typeface="Wingdings" panose="05000000000000000000" pitchFamily="2" charset="2"/>
              <a:buChar char="Ø"/>
            </a:pPr>
            <a:r>
              <a:rPr lang="en-US" b="1" dirty="0"/>
              <a:t>How should I wire the ground on the different enclosures?</a:t>
            </a:r>
          </a:p>
          <a:p>
            <a:pPr marL="571500" lvl="2" indent="-342900">
              <a:buFont typeface="Wingdings" panose="05000000000000000000" pitchFamily="2" charset="2"/>
              <a:buChar char="Ø"/>
            </a:pPr>
            <a:r>
              <a:rPr lang="en-US" dirty="0"/>
              <a:t>Only the J-steel enclosure must be grounded, as specified on related document: installation instructions for standalone enclosures (p.4)</a:t>
            </a:r>
          </a:p>
          <a:p>
            <a:pPr marL="571500" lvl="2" indent="-342900">
              <a:buFont typeface="Wingdings" panose="05000000000000000000" pitchFamily="2" charset="2"/>
              <a:buChar char="Ø"/>
            </a:pPr>
            <a:r>
              <a:rPr lang="en-US" dirty="0"/>
              <a:t>NB: All enclosures are UL61010 listed</a:t>
            </a:r>
          </a:p>
          <a:p>
            <a:pPr marL="571500" lvl="2" indent="-342900">
              <a:buFont typeface="Wingdings" panose="05000000000000000000" pitchFamily="2" charset="2"/>
              <a:buChar char="Ø"/>
            </a:pPr>
            <a:endParaRPr lang="en-US" dirty="0"/>
          </a:p>
          <a:p>
            <a:pPr lvl="2" indent="0">
              <a:buNone/>
            </a:pPr>
            <a:endParaRPr lang="en-US" dirty="0"/>
          </a:p>
          <a:p>
            <a:pPr marL="803275" lvl="3" indent="-342900">
              <a:buFont typeface="Wingdings" panose="05000000000000000000" pitchFamily="2" charset="2"/>
              <a:buChar char="Ø"/>
            </a:pPr>
            <a:endParaRPr lang="en-US" dirty="0"/>
          </a:p>
          <a:p>
            <a:pPr marL="803275" lvl="3" indent="-342900">
              <a:buFont typeface="Wingdings" panose="05000000000000000000" pitchFamily="2" charset="2"/>
              <a:buChar char="Ø"/>
            </a:pPr>
            <a:endParaRPr lang="en-US" dirty="0"/>
          </a:p>
        </p:txBody>
      </p:sp>
      <p:sp>
        <p:nvSpPr>
          <p:cNvPr id="4" name="Footer Placeholder 3">
            <a:extLst>
              <a:ext uri="{FF2B5EF4-FFF2-40B4-BE49-F238E27FC236}">
                <a16:creationId xmlns:a16="http://schemas.microsoft.com/office/drawing/2014/main" id="{5A839BBD-06F1-4CA0-B991-F0427D28FBEF}"/>
              </a:ext>
            </a:extLst>
          </p:cNvPr>
          <p:cNvSpPr>
            <a:spLocks noGrp="1"/>
          </p:cNvSpPr>
          <p:nvPr>
            <p:ph type="ftr" sz="quarter" idx="11"/>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707070"/>
                </a:solidFill>
                <a:effectLst/>
                <a:uLnTx/>
                <a:uFillTx/>
                <a:latin typeface="Honeywell Sans"/>
                <a:ea typeface="+mn-ea"/>
                <a:cs typeface="+mn-cs"/>
              </a:rPr>
              <a:t>Footer, Honeywell Sans Bold 10pt</a:t>
            </a:r>
          </a:p>
        </p:txBody>
      </p:sp>
      <p:sp>
        <p:nvSpPr>
          <p:cNvPr id="5" name="Slide Number Placeholder 4">
            <a:extLst>
              <a:ext uri="{FF2B5EF4-FFF2-40B4-BE49-F238E27FC236}">
                <a16:creationId xmlns:a16="http://schemas.microsoft.com/office/drawing/2014/main" id="{D748BD0A-5731-45E0-91A8-25F4EFDDFE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30</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6" name="Text Placeholder 5">
            <a:extLst>
              <a:ext uri="{FF2B5EF4-FFF2-40B4-BE49-F238E27FC236}">
                <a16:creationId xmlns:a16="http://schemas.microsoft.com/office/drawing/2014/main" id="{4604E3C7-CAB0-4881-87AD-03E79740FE8D}"/>
              </a:ext>
            </a:extLst>
          </p:cNvPr>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97195358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E1999-0913-4598-AE97-EA28DE56C8E3}"/>
              </a:ext>
            </a:extLst>
          </p:cNvPr>
          <p:cNvSpPr>
            <a:spLocks noGrp="1"/>
          </p:cNvSpPr>
          <p:nvPr>
            <p:ph type="title"/>
          </p:nvPr>
        </p:nvSpPr>
        <p:spPr/>
        <p:txBody>
          <a:bodyPr/>
          <a:lstStyle/>
          <a:p>
            <a:r>
              <a:rPr lang="en-US"/>
              <a:t>Q&amp;A</a:t>
            </a:r>
          </a:p>
        </p:txBody>
      </p:sp>
      <p:sp>
        <p:nvSpPr>
          <p:cNvPr id="3" name="Content Placeholder 2">
            <a:extLst>
              <a:ext uri="{FF2B5EF4-FFF2-40B4-BE49-F238E27FC236}">
                <a16:creationId xmlns:a16="http://schemas.microsoft.com/office/drawing/2014/main" id="{172D9C2C-6246-4890-9734-2FA2D7CEC7DD}"/>
              </a:ext>
            </a:extLst>
          </p:cNvPr>
          <p:cNvSpPr>
            <a:spLocks noGrp="1"/>
          </p:cNvSpPr>
          <p:nvPr>
            <p:ph idx="1"/>
          </p:nvPr>
        </p:nvSpPr>
        <p:spPr/>
        <p:txBody>
          <a:bodyPr vert="horz" lIns="0" tIns="0" rIns="0" bIns="0" rtlCol="0" anchor="t">
            <a:noAutofit/>
          </a:bodyPr>
          <a:lstStyle/>
          <a:p>
            <a:pPr marL="342900" lvl="1" indent="-342900">
              <a:buFont typeface="Wingdings" panose="05000000000000000000" pitchFamily="2" charset="2"/>
              <a:buChar char="Ø"/>
            </a:pPr>
            <a:r>
              <a:rPr lang="en-US" b="1" dirty="0"/>
              <a:t>What is the function of the red button on lower right side of the meter front panel</a:t>
            </a:r>
          </a:p>
          <a:p>
            <a:pPr marL="571500" lvl="2" indent="-342900">
              <a:buFont typeface="Wingdings" panose="05000000000000000000" pitchFamily="2" charset="2"/>
              <a:buChar char="Ø"/>
            </a:pPr>
            <a:r>
              <a:rPr lang="en-US" dirty="0"/>
              <a:t>This is the sealing button which allows to lock all parameters related to sub-billing after commissioning</a:t>
            </a:r>
            <a:endParaRPr lang="en-US" dirty="0">
              <a:cs typeface="Arial"/>
            </a:endParaRPr>
          </a:p>
          <a:p>
            <a:pPr marL="342900" lvl="1" indent="-342900">
              <a:buFont typeface="Wingdings" panose="05000000000000000000" pitchFamily="2" charset="2"/>
              <a:buChar char="Ø"/>
            </a:pPr>
            <a:r>
              <a:rPr lang="en-US" b="1" dirty="0"/>
              <a:t>Can I mix legacy E-Mon meters and Class 6200 meters in the same MMU cabinets.</a:t>
            </a:r>
          </a:p>
          <a:p>
            <a:pPr marL="571500" lvl="2" indent="-342900">
              <a:buFont typeface="Wingdings" panose="05000000000000000000" pitchFamily="2" charset="2"/>
              <a:buChar char="Ø"/>
            </a:pPr>
            <a:r>
              <a:rPr lang="en-US" dirty="0"/>
              <a:t>No, new and improved MMU cabinets have been designed for Class 6200</a:t>
            </a:r>
          </a:p>
          <a:p>
            <a:pPr marL="571500" lvl="2" indent="-342900">
              <a:buFont typeface="Wingdings" panose="05000000000000000000" pitchFamily="2" charset="2"/>
              <a:buChar char="Ø"/>
            </a:pPr>
            <a:r>
              <a:rPr lang="en-US" dirty="0"/>
              <a:t>Please note that DIN kit accessories are available for mounting Class6200 in third party cabinets (SKU: EM3S-P-V-M, including the DIN meter and the mounting kit)</a:t>
            </a:r>
          </a:p>
          <a:p>
            <a:pPr lvl="2" indent="0">
              <a:buNone/>
            </a:pPr>
            <a:endParaRPr lang="en-US" dirty="0"/>
          </a:p>
          <a:p>
            <a:pPr marL="803275" lvl="3" indent="-342900">
              <a:buFont typeface="Wingdings" panose="05000000000000000000" pitchFamily="2" charset="2"/>
              <a:buChar char="Ø"/>
            </a:pPr>
            <a:endParaRPr lang="en-US" dirty="0"/>
          </a:p>
          <a:p>
            <a:pPr marL="803275" lvl="3" indent="-342900">
              <a:buFont typeface="Wingdings" panose="05000000000000000000" pitchFamily="2" charset="2"/>
              <a:buChar char="Ø"/>
            </a:pPr>
            <a:endParaRPr lang="en-US" dirty="0"/>
          </a:p>
        </p:txBody>
      </p:sp>
      <p:sp>
        <p:nvSpPr>
          <p:cNvPr id="4" name="Footer Placeholder 3">
            <a:extLst>
              <a:ext uri="{FF2B5EF4-FFF2-40B4-BE49-F238E27FC236}">
                <a16:creationId xmlns:a16="http://schemas.microsoft.com/office/drawing/2014/main" id="{5A839BBD-06F1-4CA0-B991-F0427D28FBEF}"/>
              </a:ext>
            </a:extLst>
          </p:cNvPr>
          <p:cNvSpPr>
            <a:spLocks noGrp="1"/>
          </p:cNvSpPr>
          <p:nvPr>
            <p:ph type="ftr" sz="quarter" idx="11"/>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707070"/>
                </a:solidFill>
                <a:effectLst/>
                <a:uLnTx/>
                <a:uFillTx/>
                <a:latin typeface="Honeywell Sans"/>
                <a:ea typeface="+mn-ea"/>
                <a:cs typeface="+mn-cs"/>
              </a:rPr>
              <a:t>Footer, Honeywell Sans Bold 10pt</a:t>
            </a:r>
          </a:p>
        </p:txBody>
      </p:sp>
      <p:sp>
        <p:nvSpPr>
          <p:cNvPr id="5" name="Slide Number Placeholder 4">
            <a:extLst>
              <a:ext uri="{FF2B5EF4-FFF2-40B4-BE49-F238E27FC236}">
                <a16:creationId xmlns:a16="http://schemas.microsoft.com/office/drawing/2014/main" id="{D748BD0A-5731-45E0-91A8-25F4EFDDFE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6" name="Text Placeholder 5">
            <a:extLst>
              <a:ext uri="{FF2B5EF4-FFF2-40B4-BE49-F238E27FC236}">
                <a16:creationId xmlns:a16="http://schemas.microsoft.com/office/drawing/2014/main" id="{61171FA6-8FDE-431A-84F6-8389CCA7BFBB}"/>
              </a:ext>
            </a:extLst>
          </p:cNvPr>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321074780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E1999-0913-4598-AE97-EA28DE56C8E3}"/>
              </a:ext>
            </a:extLst>
          </p:cNvPr>
          <p:cNvSpPr>
            <a:spLocks noGrp="1"/>
          </p:cNvSpPr>
          <p:nvPr>
            <p:ph type="title"/>
          </p:nvPr>
        </p:nvSpPr>
        <p:spPr/>
        <p:txBody>
          <a:bodyPr/>
          <a:lstStyle/>
          <a:p>
            <a:r>
              <a:rPr lang="en-US"/>
              <a:t>Q&amp;A</a:t>
            </a:r>
          </a:p>
        </p:txBody>
      </p:sp>
      <p:sp>
        <p:nvSpPr>
          <p:cNvPr id="3" name="Content Placeholder 2">
            <a:extLst>
              <a:ext uri="{FF2B5EF4-FFF2-40B4-BE49-F238E27FC236}">
                <a16:creationId xmlns:a16="http://schemas.microsoft.com/office/drawing/2014/main" id="{172D9C2C-6246-4890-9734-2FA2D7CEC7DD}"/>
              </a:ext>
            </a:extLst>
          </p:cNvPr>
          <p:cNvSpPr>
            <a:spLocks noGrp="1"/>
          </p:cNvSpPr>
          <p:nvPr>
            <p:ph idx="1"/>
          </p:nvPr>
        </p:nvSpPr>
        <p:spPr/>
        <p:txBody>
          <a:bodyPr/>
          <a:lstStyle/>
          <a:p>
            <a:pPr marL="342900" indent="-342900">
              <a:buFont typeface="Wingdings" panose="05000000000000000000" pitchFamily="2" charset="2"/>
              <a:buChar char="Ø"/>
            </a:pPr>
            <a:r>
              <a:rPr lang="en-US"/>
              <a:t>How is the accuracy certified on Class6200? </a:t>
            </a:r>
          </a:p>
          <a:p>
            <a:pPr marL="571500" lvl="2" indent="-342900">
              <a:buFont typeface="Wingdings" panose="05000000000000000000" pitchFamily="2" charset="2"/>
              <a:buChar char="Ø"/>
            </a:pPr>
            <a:r>
              <a:rPr lang="en-US"/>
              <a:t>E-Mon Class 6200 is a revenue grade meter with a ANSI C12.20 certificate (Class 0.5), like our legacy E-Mon bestsellers</a:t>
            </a:r>
          </a:p>
          <a:p>
            <a:pPr lvl="3" indent="0">
              <a:buNone/>
            </a:pPr>
            <a:endParaRPr lang="en-US"/>
          </a:p>
          <a:p>
            <a:pPr marL="342900" lvl="1" indent="-342900">
              <a:buFont typeface="Wingdings" panose="05000000000000000000" pitchFamily="2" charset="2"/>
              <a:buChar char="Ø"/>
            </a:pPr>
            <a:r>
              <a:rPr lang="en-US" b="1"/>
              <a:t>Do I need to set the Pulse parameters during commissioning</a:t>
            </a:r>
          </a:p>
          <a:p>
            <a:pPr marL="571500" lvl="2" indent="-342900">
              <a:buFont typeface="Wingdings" panose="05000000000000000000" pitchFamily="2" charset="2"/>
              <a:buChar char="Ø"/>
            </a:pPr>
            <a:r>
              <a:rPr lang="en-US"/>
              <a:t>Default values : 30ms duration and 1kWh Pulse ratio should match typical applications </a:t>
            </a:r>
          </a:p>
          <a:p>
            <a:pPr marL="571500" lvl="2" indent="-342900">
              <a:buFont typeface="Wingdings" panose="05000000000000000000" pitchFamily="2" charset="2"/>
              <a:buChar char="Ø"/>
            </a:pPr>
            <a:r>
              <a:rPr lang="en-US"/>
              <a:t>Be careful: these default values are DIFFERENT from legacy Class 2000</a:t>
            </a:r>
          </a:p>
          <a:p>
            <a:pPr marL="571500" lvl="2" indent="-342900">
              <a:buFont typeface="Wingdings" panose="05000000000000000000" pitchFamily="2" charset="2"/>
              <a:buChar char="Ø"/>
            </a:pPr>
            <a:r>
              <a:rPr lang="en-US"/>
              <a:t>For higher CS ratio settings, we provide a table to explain how Pulse parameters should be changed in the Setup – Parameters menu on the display or via the app</a:t>
            </a:r>
          </a:p>
          <a:p>
            <a:pPr marL="571500" lvl="2" indent="-342900">
              <a:buFont typeface="Wingdings" panose="05000000000000000000" pitchFamily="2" charset="2"/>
              <a:buChar char="Ø"/>
            </a:pPr>
            <a:endParaRPr lang="en-US"/>
          </a:p>
          <a:p>
            <a:pPr marL="571500" lvl="2" indent="-342900">
              <a:buFont typeface="Wingdings" panose="05000000000000000000" pitchFamily="2" charset="2"/>
              <a:buChar char="Ø"/>
            </a:pPr>
            <a:endParaRPr lang="en-US"/>
          </a:p>
          <a:p>
            <a:pPr lvl="2" indent="0">
              <a:buNone/>
            </a:pPr>
            <a:endParaRPr lang="en-US"/>
          </a:p>
          <a:p>
            <a:pPr marL="803275" lvl="3" indent="-342900">
              <a:buFont typeface="Wingdings" panose="05000000000000000000" pitchFamily="2" charset="2"/>
              <a:buChar char="Ø"/>
            </a:pPr>
            <a:endParaRPr lang="en-US"/>
          </a:p>
          <a:p>
            <a:pPr marL="803275" lvl="3" indent="-342900">
              <a:buFont typeface="Wingdings" panose="05000000000000000000" pitchFamily="2" charset="2"/>
              <a:buChar char="Ø"/>
            </a:pPr>
            <a:endParaRPr lang="en-US"/>
          </a:p>
        </p:txBody>
      </p:sp>
      <p:sp>
        <p:nvSpPr>
          <p:cNvPr id="4" name="Footer Placeholder 3">
            <a:extLst>
              <a:ext uri="{FF2B5EF4-FFF2-40B4-BE49-F238E27FC236}">
                <a16:creationId xmlns:a16="http://schemas.microsoft.com/office/drawing/2014/main" id="{5A839BBD-06F1-4CA0-B991-F0427D28FBEF}"/>
              </a:ext>
            </a:extLst>
          </p:cNvPr>
          <p:cNvSpPr>
            <a:spLocks noGrp="1"/>
          </p:cNvSpPr>
          <p:nvPr>
            <p:ph type="ftr" sz="quarter" idx="11"/>
          </p:nvPr>
        </p:nvSpPr>
        <p:spPr>
          <a:prstGeom prst="rect">
            <a:avLst/>
          </a:prstGeom>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a:ln>
                  <a:noFill/>
                </a:ln>
                <a:solidFill>
                  <a:srgbClr val="707070"/>
                </a:solidFill>
                <a:effectLst/>
                <a:uLnTx/>
                <a:uFillTx/>
                <a:latin typeface="Honeywell Sans"/>
                <a:ea typeface="+mn-ea"/>
                <a:cs typeface="+mn-cs"/>
              </a:rPr>
              <a:t>Footer, Honeywell Sans Bold 10pt</a:t>
            </a:r>
          </a:p>
        </p:txBody>
      </p:sp>
      <p:sp>
        <p:nvSpPr>
          <p:cNvPr id="5" name="Slide Number Placeholder 4">
            <a:extLst>
              <a:ext uri="{FF2B5EF4-FFF2-40B4-BE49-F238E27FC236}">
                <a16:creationId xmlns:a16="http://schemas.microsoft.com/office/drawing/2014/main" id="{D748BD0A-5731-45E0-91A8-25F4EFDDFEFC}"/>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sp>
        <p:nvSpPr>
          <p:cNvPr id="6" name="Text Placeholder 5">
            <a:extLst>
              <a:ext uri="{FF2B5EF4-FFF2-40B4-BE49-F238E27FC236}">
                <a16:creationId xmlns:a16="http://schemas.microsoft.com/office/drawing/2014/main" id="{727CA23D-E84E-4D2D-937C-4C5339140197}"/>
              </a:ext>
            </a:extLst>
          </p:cNvPr>
          <p:cNvSpPr>
            <a:spLocks noGrp="1"/>
          </p:cNvSpPr>
          <p:nvPr>
            <p:ph type="body" sz="quarter" idx="16"/>
          </p:nvPr>
        </p:nvSpPr>
        <p:spPr/>
        <p:txBody>
          <a:bodyPr/>
          <a:lstStyle/>
          <a:p>
            <a:endParaRPr lang="en-US"/>
          </a:p>
        </p:txBody>
      </p:sp>
    </p:spTree>
    <p:extLst>
      <p:ext uri="{BB962C8B-B14F-4D97-AF65-F5344CB8AC3E}">
        <p14:creationId xmlns:p14="http://schemas.microsoft.com/office/powerpoint/2010/main" val="5752626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9" name="Titel 4">
            <a:extLst>
              <a:ext uri="{FF2B5EF4-FFF2-40B4-BE49-F238E27FC236}">
                <a16:creationId xmlns:a16="http://schemas.microsoft.com/office/drawing/2014/main" id="{F18AD44B-C856-40B8-816D-FAC61E97D6D6}"/>
              </a:ext>
            </a:extLst>
          </p:cNvPr>
          <p:cNvSpPr txBox="1">
            <a:spLocks/>
          </p:cNvSpPr>
          <p:nvPr/>
        </p:nvSpPr>
        <p:spPr bwMode="gray">
          <a:xfrm>
            <a:off x="495298" y="495300"/>
            <a:ext cx="9512301" cy="535214"/>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4000" kern="1200" cap="all" baseline="0">
                <a:solidFill>
                  <a:schemeClr val="tx1"/>
                </a:solidFill>
                <a:latin typeface="+mj-lt"/>
                <a:ea typeface="+mj-ea"/>
                <a:cs typeface="+mj-cs"/>
              </a:defRPr>
            </a:lvl1pPr>
          </a:lstStyle>
          <a:p>
            <a:r>
              <a:rPr lang="en-GB" dirty="0">
                <a:solidFill>
                  <a:srgbClr val="DC202E"/>
                </a:solidFill>
              </a:rPr>
              <a:t>E-MON</a:t>
            </a:r>
            <a:r>
              <a:rPr lang="en-GB" baseline="30000" dirty="0">
                <a:solidFill>
                  <a:srgbClr val="DC202E"/>
                </a:solidFill>
              </a:rPr>
              <a:t>®</a:t>
            </a:r>
            <a:r>
              <a:rPr lang="en-GB" dirty="0">
                <a:solidFill>
                  <a:srgbClr val="DC202E"/>
                </a:solidFill>
              </a:rPr>
              <a:t> HIGHLIGHTS</a:t>
            </a:r>
          </a:p>
        </p:txBody>
      </p:sp>
      <p:sp>
        <p:nvSpPr>
          <p:cNvPr id="94" name="Titel 5">
            <a:extLst>
              <a:ext uri="{FF2B5EF4-FFF2-40B4-BE49-F238E27FC236}">
                <a16:creationId xmlns:a16="http://schemas.microsoft.com/office/drawing/2014/main" id="{C4BF6EF6-E8E6-4976-BADC-99828390E7BD}"/>
              </a:ext>
            </a:extLst>
          </p:cNvPr>
          <p:cNvSpPr txBox="1">
            <a:spLocks/>
          </p:cNvSpPr>
          <p:nvPr/>
        </p:nvSpPr>
        <p:spPr bwMode="gray">
          <a:xfrm>
            <a:off x="495299" y="1046843"/>
            <a:ext cx="6540501" cy="391568"/>
          </a:xfrm>
          <a:prstGeom prst="rect">
            <a:avLst/>
          </a:prstGeom>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lIns="0" tIns="0" rIns="0" bIns="0" rtlCol="0">
            <a:noAutofit/>
          </a:bodyPr>
          <a:lstStyle>
            <a:defPPr>
              <a:defRPr lang="en-US"/>
            </a:defPPr>
            <a:lvl1pPr indent="0">
              <a:lnSpc>
                <a:spcPct val="100000"/>
              </a:lnSpc>
              <a:spcBef>
                <a:spcPts val="0"/>
              </a:spcBef>
              <a:spcAft>
                <a:spcPts val="600"/>
              </a:spcAft>
              <a:buFont typeface="Arial" panose="020B0604020202020204" pitchFamily="34" charset="0"/>
              <a:buNone/>
              <a:defRPr sz="2400" b="1"/>
            </a:lvl1pPr>
            <a:lvl2pPr marL="0" lvl="1" indent="0">
              <a:lnSpc>
                <a:spcPct val="100000"/>
              </a:lnSpc>
              <a:spcBef>
                <a:spcPts val="0"/>
              </a:spcBef>
              <a:spcAft>
                <a:spcPts val="600"/>
              </a:spcAft>
              <a:buFont typeface="Arial" panose="020B0604020202020204" pitchFamily="34" charset="0"/>
              <a:buNone/>
              <a:defRPr sz="24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a:tabLst>
                <a:tab pos="3403600" algn="l"/>
              </a:tabLst>
            </a:pPr>
            <a:r>
              <a:rPr lang="en-GB" sz="1800" cap="all" dirty="0">
                <a:solidFill>
                  <a:schemeClr val="bg1"/>
                </a:solidFill>
              </a:rPr>
              <a:t>THROUGHOUT THE ENTIRE PROCESS, </a:t>
            </a:r>
          </a:p>
          <a:p>
            <a:pPr>
              <a:tabLst>
                <a:tab pos="3403600" algn="l"/>
              </a:tabLst>
            </a:pPr>
            <a:r>
              <a:rPr lang="en-GB" sz="1800" cap="all" dirty="0">
                <a:solidFill>
                  <a:schemeClr val="bg1"/>
                </a:solidFill>
              </a:rPr>
              <a:t>THOUGHT OUT DOWN TO THE VERY LAST DETAIL</a:t>
            </a:r>
          </a:p>
        </p:txBody>
      </p:sp>
      <p:sp>
        <p:nvSpPr>
          <p:cNvPr id="28" name="Inhaltsplatzhalter 4">
            <a:extLst>
              <a:ext uri="{FF2B5EF4-FFF2-40B4-BE49-F238E27FC236}">
                <a16:creationId xmlns:a16="http://schemas.microsoft.com/office/drawing/2014/main" id="{3FD30E8E-E550-436D-8B5C-DCB2E0DB5073}"/>
              </a:ext>
            </a:extLst>
          </p:cNvPr>
          <p:cNvSpPr txBox="1">
            <a:spLocks/>
          </p:cNvSpPr>
          <p:nvPr/>
        </p:nvSpPr>
        <p:spPr bwMode="gray">
          <a:xfrm>
            <a:off x="498360" y="1866899"/>
            <a:ext cx="4337591" cy="3412111"/>
          </a:xfrm>
          <a:prstGeom prst="rect">
            <a:avLst/>
          </a:prstGeom>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251460" lvl="2" indent="-251460">
              <a:buFont typeface="Wingdings" panose="05000000000000000000" pitchFamily="2" charset="2"/>
              <a:buChar char="ü"/>
            </a:pPr>
            <a:r>
              <a:rPr lang="en-GB" sz="1800" dirty="0">
                <a:solidFill>
                  <a:schemeClr val="bg1"/>
                </a:solidFill>
              </a:rPr>
              <a:t>Safer to install with improved enclosures, cabinets and current sensors</a:t>
            </a:r>
          </a:p>
          <a:p>
            <a:pPr marL="251460" lvl="2" indent="-251460">
              <a:buFont typeface="Wingdings" panose="05000000000000000000" pitchFamily="2" charset="2"/>
              <a:buChar char="ü"/>
            </a:pPr>
            <a:endParaRPr lang="en-GB" sz="1800" dirty="0">
              <a:solidFill>
                <a:schemeClr val="bg1"/>
              </a:solidFill>
            </a:endParaRPr>
          </a:p>
          <a:p>
            <a:pPr marL="251460" lvl="2" indent="-251460">
              <a:buFont typeface="Wingdings" panose="05000000000000000000" pitchFamily="2" charset="2"/>
              <a:buChar char="ü"/>
            </a:pPr>
            <a:r>
              <a:rPr lang="en-GB" sz="1800" dirty="0">
                <a:solidFill>
                  <a:schemeClr val="bg1"/>
                </a:solidFill>
              </a:rPr>
              <a:t>1 meter for all applications = easy to stock and order</a:t>
            </a:r>
          </a:p>
          <a:p>
            <a:pPr marL="251460" lvl="2" indent="-251460">
              <a:buFont typeface="Wingdings" panose="05000000000000000000" pitchFamily="2" charset="2"/>
              <a:buChar char="ü"/>
            </a:pPr>
            <a:endParaRPr lang="en-GB" sz="1800" dirty="0">
              <a:solidFill>
                <a:schemeClr val="bg1"/>
              </a:solidFill>
            </a:endParaRPr>
          </a:p>
          <a:p>
            <a:pPr marL="251460" lvl="2" indent="-251460">
              <a:buFont typeface="Wingdings" panose="05000000000000000000" pitchFamily="2" charset="2"/>
              <a:buChar char="ü"/>
            </a:pPr>
            <a:r>
              <a:rPr lang="en-GB" sz="1800" dirty="0">
                <a:solidFill>
                  <a:schemeClr val="bg1"/>
                </a:solidFill>
              </a:rPr>
              <a:t>Fast and Failsafe commissioning, especially for several meters</a:t>
            </a:r>
          </a:p>
        </p:txBody>
      </p:sp>
      <p:sp>
        <p:nvSpPr>
          <p:cNvPr id="2" name="Foliennummernplatzhalter 1">
            <a:extLst>
              <a:ext uri="{FF2B5EF4-FFF2-40B4-BE49-F238E27FC236}">
                <a16:creationId xmlns:a16="http://schemas.microsoft.com/office/drawing/2014/main" id="{90731920-AAA9-49F3-A41B-39D83F330547}"/>
              </a:ext>
            </a:extLst>
          </p:cNvPr>
          <p:cNvSpPr>
            <a:spLocks noGrp="1"/>
          </p:cNvSpPr>
          <p:nvPr>
            <p:ph type="sldNum" sz="quarter" idx="12"/>
          </p:nvPr>
        </p:nvSpPr>
        <p:spPr bwMode="gray"/>
        <p:txBody>
          <a:bodyPr/>
          <a:lstStyle/>
          <a:p>
            <a:fld id="{7B94EC18-1D2B-4535-B738-0E53AFE26620}" type="slidenum">
              <a:rPr lang="en-US" smtClean="0"/>
              <a:t>33</a:t>
            </a:fld>
            <a:endParaRPr lang="en-US"/>
          </a:p>
        </p:txBody>
      </p:sp>
    </p:spTree>
    <p:custDataLst>
      <p:tags r:id="rId1"/>
    </p:custDataLst>
    <p:extLst>
      <p:ext uri="{BB962C8B-B14F-4D97-AF65-F5344CB8AC3E}">
        <p14:creationId xmlns:p14="http://schemas.microsoft.com/office/powerpoint/2010/main" val="2686061677"/>
      </p:ext>
    </p:extLst>
  </p:cSld>
  <p:clrMapOvr>
    <a:masterClrMapping/>
  </p:clrMapOvr>
  <mc:AlternateContent xmlns:mc="http://schemas.openxmlformats.org/markup-compatibility/2006" xmlns:p14="http://schemas.microsoft.com/office/powerpoint/2010/main">
    <mc:Choice Requires="p14">
      <p:transition spd="slow" p14:dur="2000" advTm="12939"/>
    </mc:Choice>
    <mc:Fallback xmlns="">
      <p:transition spd="slow" advTm="12939"/>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el 3">
            <a:extLst>
              <a:ext uri="{FF2B5EF4-FFF2-40B4-BE49-F238E27FC236}">
                <a16:creationId xmlns:a16="http://schemas.microsoft.com/office/drawing/2014/main" id="{F836E615-A9C6-4EBA-91B8-D89AA69E4E98}"/>
              </a:ext>
            </a:extLst>
          </p:cNvPr>
          <p:cNvSpPr>
            <a:spLocks noGrp="1"/>
          </p:cNvSpPr>
          <p:nvPr>
            <p:ph type="title"/>
          </p:nvPr>
        </p:nvSpPr>
        <p:spPr/>
        <p:txBody>
          <a:bodyPr/>
          <a:lstStyle/>
          <a:p>
            <a:r>
              <a:rPr lang="en-US"/>
              <a:t>Certification and approvals</a:t>
            </a:r>
          </a:p>
        </p:txBody>
      </p:sp>
      <p:sp>
        <p:nvSpPr>
          <p:cNvPr id="5" name="Slide Number Placeholder 4">
            <a:extLst>
              <a:ext uri="{FF2B5EF4-FFF2-40B4-BE49-F238E27FC236}">
                <a16:creationId xmlns:a16="http://schemas.microsoft.com/office/drawing/2014/main" id="{3E70F5CC-63B6-4E9E-B0FA-A4E991045A90}"/>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B94EC18-1D2B-4535-B738-0E53AFE26620}" type="slidenum">
              <a:rPr kumimoji="0" lang="en-US" sz="1000" b="1" i="0" u="none" strike="noStrike" kern="1200" cap="none" spc="0" normalizeH="0" baseline="0" noProof="0" smtClean="0">
                <a:ln>
                  <a:noFill/>
                </a:ln>
                <a:solidFill>
                  <a:srgbClr val="707070"/>
                </a:solidFill>
                <a:effectLst/>
                <a:uLnTx/>
                <a:uFillTx/>
                <a:latin typeface="Honeywell San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34</a:t>
            </a:fld>
            <a:endParaRPr kumimoji="0" lang="en-US" sz="1000" b="1" i="0" u="none" strike="noStrike" kern="1200" cap="none" spc="0" normalizeH="0" baseline="0" noProof="0">
              <a:ln>
                <a:noFill/>
              </a:ln>
              <a:solidFill>
                <a:srgbClr val="707070"/>
              </a:solidFill>
              <a:effectLst/>
              <a:uLnTx/>
              <a:uFillTx/>
              <a:latin typeface="Honeywell Sans"/>
              <a:ea typeface="+mn-ea"/>
              <a:cs typeface="+mn-cs"/>
            </a:endParaRPr>
          </a:p>
        </p:txBody>
      </p:sp>
      <p:cxnSp>
        <p:nvCxnSpPr>
          <p:cNvPr id="6" name="Straight Connector 73">
            <a:extLst>
              <a:ext uri="{FF2B5EF4-FFF2-40B4-BE49-F238E27FC236}">
                <a16:creationId xmlns:a16="http://schemas.microsoft.com/office/drawing/2014/main" id="{A9A6FA52-AE6C-40AB-9F64-878D466AF994}"/>
              </a:ext>
            </a:extLst>
          </p:cNvPr>
          <p:cNvCxnSpPr>
            <a:cxnSpLocks/>
          </p:cNvCxnSpPr>
          <p:nvPr/>
        </p:nvCxnSpPr>
        <p:spPr bwMode="gray">
          <a:xfrm>
            <a:off x="478971" y="3220370"/>
            <a:ext cx="11234058" cy="0"/>
          </a:xfrm>
          <a:prstGeom prst="line">
            <a:avLst/>
          </a:prstGeom>
          <a:ln>
            <a:solidFill>
              <a:schemeClr val="accent1"/>
            </a:solidFill>
          </a:ln>
        </p:spPr>
        <p:style>
          <a:lnRef idx="1">
            <a:schemeClr val="accent1"/>
          </a:lnRef>
          <a:fillRef idx="0">
            <a:schemeClr val="accent1"/>
          </a:fillRef>
          <a:effectRef idx="0">
            <a:schemeClr val="accent1"/>
          </a:effectRef>
          <a:fontRef idx="minor">
            <a:schemeClr val="tx1"/>
          </a:fontRef>
        </p:style>
      </p:cxnSp>
      <p:grpSp>
        <p:nvGrpSpPr>
          <p:cNvPr id="7" name="Group 80">
            <a:extLst>
              <a:ext uri="{FF2B5EF4-FFF2-40B4-BE49-F238E27FC236}">
                <a16:creationId xmlns:a16="http://schemas.microsoft.com/office/drawing/2014/main" id="{3FB68E3E-FA1E-4E87-B994-9FCAAFE2D176}"/>
              </a:ext>
            </a:extLst>
          </p:cNvPr>
          <p:cNvGrpSpPr/>
          <p:nvPr/>
        </p:nvGrpSpPr>
        <p:grpSpPr bwMode="gray">
          <a:xfrm>
            <a:off x="5673342" y="2191571"/>
            <a:ext cx="831668" cy="831668"/>
            <a:chOff x="9505406" y="1780903"/>
            <a:chExt cx="831668" cy="831668"/>
          </a:xfrm>
        </p:grpSpPr>
        <p:sp>
          <p:nvSpPr>
            <p:cNvPr id="8" name="Ellipse 88">
              <a:extLst>
                <a:ext uri="{FF2B5EF4-FFF2-40B4-BE49-F238E27FC236}">
                  <a16:creationId xmlns:a16="http://schemas.microsoft.com/office/drawing/2014/main" id="{360F3665-7CD5-4A14-AB5B-AEEDD75CF0DA}"/>
                </a:ext>
              </a:extLst>
            </p:cNvPr>
            <p:cNvSpPr/>
            <p:nvPr/>
          </p:nvSpPr>
          <p:spPr bwMode="gray">
            <a:xfrm>
              <a:off x="9505406" y="1780903"/>
              <a:ext cx="831668" cy="831668"/>
            </a:xfrm>
            <a:prstGeom prst="ellipse">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90000"/>
                </a:lnSpc>
                <a:spcBef>
                  <a:spcPts val="1000"/>
                </a:spcBef>
                <a:spcAft>
                  <a:spcPts val="0"/>
                </a:spcAft>
                <a:buClrTx/>
                <a:buSzTx/>
                <a:buFontTx/>
                <a:buNone/>
                <a:tabLst/>
                <a:defRPr/>
              </a:pPr>
              <a:endParaRPr kumimoji="0" lang="en-US" sz="1800" b="0" i="0" u="none" strike="noStrike" kern="1200" cap="none" spc="0" normalizeH="0" baseline="0" noProof="0" err="1">
                <a:ln>
                  <a:noFill/>
                </a:ln>
                <a:solidFill>
                  <a:srgbClr val="404040"/>
                </a:solidFill>
                <a:effectLst/>
                <a:uLnTx/>
                <a:uFillTx/>
                <a:latin typeface="Honeywell Sans"/>
                <a:ea typeface="+mn-ea"/>
                <a:cs typeface="+mn-cs"/>
              </a:endParaRPr>
            </a:p>
          </p:txBody>
        </p:sp>
        <p:grpSp>
          <p:nvGrpSpPr>
            <p:cNvPr id="9" name="Gruppieren 89">
              <a:extLst>
                <a:ext uri="{FF2B5EF4-FFF2-40B4-BE49-F238E27FC236}">
                  <a16:creationId xmlns:a16="http://schemas.microsoft.com/office/drawing/2014/main" id="{8450747D-C050-4F6E-8396-3F3A16CBDE3A}"/>
                </a:ext>
              </a:extLst>
            </p:cNvPr>
            <p:cNvGrpSpPr/>
            <p:nvPr/>
          </p:nvGrpSpPr>
          <p:grpSpPr bwMode="gray">
            <a:xfrm>
              <a:off x="9703612" y="1914916"/>
              <a:ext cx="435257" cy="563642"/>
              <a:chOff x="8351692" y="2539088"/>
              <a:chExt cx="136325" cy="176536"/>
            </a:xfrm>
            <a:solidFill>
              <a:schemeClr val="bg1"/>
            </a:solidFill>
          </p:grpSpPr>
          <p:sp>
            <p:nvSpPr>
              <p:cNvPr id="10" name="Freihandform: Form 92">
                <a:extLst>
                  <a:ext uri="{FF2B5EF4-FFF2-40B4-BE49-F238E27FC236}">
                    <a16:creationId xmlns:a16="http://schemas.microsoft.com/office/drawing/2014/main" id="{E2C636F5-D583-450F-A0EC-3FD327BEF170}"/>
                  </a:ext>
                </a:extLst>
              </p:cNvPr>
              <p:cNvSpPr/>
              <p:nvPr/>
            </p:nvSpPr>
            <p:spPr bwMode="gray">
              <a:xfrm>
                <a:off x="8351692" y="2539088"/>
                <a:ext cx="136325" cy="176536"/>
              </a:xfrm>
              <a:custGeom>
                <a:avLst/>
                <a:gdLst>
                  <a:gd name="connsiteX0" fmla="*/ 200025 w 1323975"/>
                  <a:gd name="connsiteY0" fmla="*/ 0 h 1714500"/>
                  <a:gd name="connsiteX1" fmla="*/ 0 w 1323975"/>
                  <a:gd name="connsiteY1" fmla="*/ 204788 h 1714500"/>
                  <a:gd name="connsiteX2" fmla="*/ 0 w 1323975"/>
                  <a:gd name="connsiteY2" fmla="*/ 1511618 h 1714500"/>
                  <a:gd name="connsiteX3" fmla="*/ 200025 w 1323975"/>
                  <a:gd name="connsiteY3" fmla="*/ 1716405 h 1714500"/>
                  <a:gd name="connsiteX4" fmla="*/ 1124903 w 1323975"/>
                  <a:gd name="connsiteY4" fmla="*/ 1716405 h 1714500"/>
                  <a:gd name="connsiteX5" fmla="*/ 1324928 w 1323975"/>
                  <a:gd name="connsiteY5" fmla="*/ 1511618 h 1714500"/>
                  <a:gd name="connsiteX6" fmla="*/ 1324928 w 1323975"/>
                  <a:gd name="connsiteY6" fmla="*/ 341948 h 1714500"/>
                  <a:gd name="connsiteX7" fmla="*/ 999173 w 1323975"/>
                  <a:gd name="connsiteY7" fmla="*/ 0 h 1714500"/>
                  <a:gd name="connsiteX8" fmla="*/ 200025 w 1323975"/>
                  <a:gd name="connsiteY8" fmla="*/ 0 h 1714500"/>
                  <a:gd name="connsiteX9" fmla="*/ 1202055 w 1323975"/>
                  <a:gd name="connsiteY9" fmla="*/ 386715 h 1714500"/>
                  <a:gd name="connsiteX10" fmla="*/ 1202055 w 1323975"/>
                  <a:gd name="connsiteY10" fmla="*/ 1512570 h 1714500"/>
                  <a:gd name="connsiteX11" fmla="*/ 1125855 w 1323975"/>
                  <a:gd name="connsiteY11" fmla="*/ 1589723 h 1714500"/>
                  <a:gd name="connsiteX12" fmla="*/ 200025 w 1323975"/>
                  <a:gd name="connsiteY12" fmla="*/ 1589723 h 1714500"/>
                  <a:gd name="connsiteX13" fmla="*/ 123825 w 1323975"/>
                  <a:gd name="connsiteY13" fmla="*/ 1512570 h 1714500"/>
                  <a:gd name="connsiteX14" fmla="*/ 123825 w 1323975"/>
                  <a:gd name="connsiteY14" fmla="*/ 204788 h 1714500"/>
                  <a:gd name="connsiteX15" fmla="*/ 200025 w 1323975"/>
                  <a:gd name="connsiteY15" fmla="*/ 126682 h 1714500"/>
                  <a:gd name="connsiteX16" fmla="*/ 953453 w 1323975"/>
                  <a:gd name="connsiteY16" fmla="*/ 126682 h 1714500"/>
                  <a:gd name="connsiteX17" fmla="*/ 953453 w 1323975"/>
                  <a:gd name="connsiteY17" fmla="*/ 296228 h 1714500"/>
                  <a:gd name="connsiteX18" fmla="*/ 1039178 w 1323975"/>
                  <a:gd name="connsiteY18" fmla="*/ 384810 h 1714500"/>
                  <a:gd name="connsiteX19" fmla="*/ 1202055 w 1323975"/>
                  <a:gd name="connsiteY19" fmla="*/ 386715 h 1714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323975" h="1714500">
                    <a:moveTo>
                      <a:pt x="200025" y="0"/>
                    </a:moveTo>
                    <a:cubicBezTo>
                      <a:pt x="89535" y="0"/>
                      <a:pt x="0" y="91440"/>
                      <a:pt x="0" y="204788"/>
                    </a:cubicBezTo>
                    <a:lnTo>
                      <a:pt x="0" y="1511618"/>
                    </a:lnTo>
                    <a:cubicBezTo>
                      <a:pt x="0" y="1624965"/>
                      <a:pt x="89535" y="1716405"/>
                      <a:pt x="200025" y="1716405"/>
                    </a:cubicBezTo>
                    <a:lnTo>
                      <a:pt x="1124903" y="1716405"/>
                    </a:lnTo>
                    <a:cubicBezTo>
                      <a:pt x="1235393" y="1716405"/>
                      <a:pt x="1324928" y="1624012"/>
                      <a:pt x="1324928" y="1511618"/>
                    </a:cubicBezTo>
                    <a:lnTo>
                      <a:pt x="1324928" y="341948"/>
                    </a:lnTo>
                    <a:lnTo>
                      <a:pt x="999173" y="0"/>
                    </a:lnTo>
                    <a:lnTo>
                      <a:pt x="200025" y="0"/>
                    </a:lnTo>
                    <a:close/>
                    <a:moveTo>
                      <a:pt x="1202055" y="386715"/>
                    </a:moveTo>
                    <a:lnTo>
                      <a:pt x="1202055" y="1512570"/>
                    </a:lnTo>
                    <a:cubicBezTo>
                      <a:pt x="1202055" y="1555433"/>
                      <a:pt x="1167765" y="1589723"/>
                      <a:pt x="1125855" y="1589723"/>
                    </a:cubicBezTo>
                    <a:lnTo>
                      <a:pt x="200025" y="1589723"/>
                    </a:lnTo>
                    <a:cubicBezTo>
                      <a:pt x="158115" y="1589723"/>
                      <a:pt x="123825" y="1555433"/>
                      <a:pt x="123825" y="1512570"/>
                    </a:cubicBezTo>
                    <a:lnTo>
                      <a:pt x="123825" y="204788"/>
                    </a:lnTo>
                    <a:cubicBezTo>
                      <a:pt x="123825" y="161925"/>
                      <a:pt x="158115" y="126682"/>
                      <a:pt x="200025" y="126682"/>
                    </a:cubicBezTo>
                    <a:lnTo>
                      <a:pt x="953453" y="126682"/>
                    </a:lnTo>
                    <a:lnTo>
                      <a:pt x="953453" y="296228"/>
                    </a:lnTo>
                    <a:cubicBezTo>
                      <a:pt x="953453" y="344805"/>
                      <a:pt x="991553" y="383857"/>
                      <a:pt x="1039178" y="384810"/>
                    </a:cubicBezTo>
                    <a:lnTo>
                      <a:pt x="1202055" y="386715"/>
                    </a:ln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1" name="Freihandform: Form 95">
                <a:extLst>
                  <a:ext uri="{FF2B5EF4-FFF2-40B4-BE49-F238E27FC236}">
                    <a16:creationId xmlns:a16="http://schemas.microsoft.com/office/drawing/2014/main" id="{D7873A03-78F8-4332-A2E2-79B0D12389D2}"/>
                  </a:ext>
                </a:extLst>
              </p:cNvPr>
              <p:cNvSpPr/>
              <p:nvPr/>
            </p:nvSpPr>
            <p:spPr bwMode="gray">
              <a:xfrm>
                <a:off x="8383174" y="2583516"/>
                <a:ext cx="42173" cy="18634"/>
              </a:xfrm>
              <a:custGeom>
                <a:avLst/>
                <a:gdLst>
                  <a:gd name="connsiteX0" fmla="*/ 85725 w 409575"/>
                  <a:gd name="connsiteY0" fmla="*/ 183833 h 180975"/>
                  <a:gd name="connsiteX1" fmla="*/ 323850 w 409575"/>
                  <a:gd name="connsiteY1" fmla="*/ 183833 h 180975"/>
                  <a:gd name="connsiteX2" fmla="*/ 409575 w 409575"/>
                  <a:gd name="connsiteY2" fmla="*/ 92393 h 180975"/>
                  <a:gd name="connsiteX3" fmla="*/ 323850 w 409575"/>
                  <a:gd name="connsiteY3" fmla="*/ 0 h 180975"/>
                  <a:gd name="connsiteX4" fmla="*/ 85725 w 409575"/>
                  <a:gd name="connsiteY4" fmla="*/ 0 h 180975"/>
                  <a:gd name="connsiteX5" fmla="*/ 0 w 409575"/>
                  <a:gd name="connsiteY5" fmla="*/ 92393 h 180975"/>
                  <a:gd name="connsiteX6" fmla="*/ 85725 w 409575"/>
                  <a:gd name="connsiteY6" fmla="*/ 183833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09575" h="180975">
                    <a:moveTo>
                      <a:pt x="85725" y="183833"/>
                    </a:moveTo>
                    <a:lnTo>
                      <a:pt x="323850" y="183833"/>
                    </a:lnTo>
                    <a:cubicBezTo>
                      <a:pt x="371475" y="183833"/>
                      <a:pt x="409575" y="142875"/>
                      <a:pt x="409575" y="92393"/>
                    </a:cubicBezTo>
                    <a:cubicBezTo>
                      <a:pt x="409575" y="41910"/>
                      <a:pt x="371475" y="0"/>
                      <a:pt x="323850" y="0"/>
                    </a:cubicBezTo>
                    <a:lnTo>
                      <a:pt x="85725" y="0"/>
                    </a:lnTo>
                    <a:cubicBezTo>
                      <a:pt x="39052" y="0"/>
                      <a:pt x="0" y="40958"/>
                      <a:pt x="0" y="92393"/>
                    </a:cubicBezTo>
                    <a:cubicBezTo>
                      <a:pt x="0" y="142875"/>
                      <a:pt x="39052" y="183833"/>
                      <a:pt x="85725" y="183833"/>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2" name="Freihandform: Form 99">
                <a:extLst>
                  <a:ext uri="{FF2B5EF4-FFF2-40B4-BE49-F238E27FC236}">
                    <a16:creationId xmlns:a16="http://schemas.microsoft.com/office/drawing/2014/main" id="{E2A24D0D-EEC1-402B-B07C-4605BB9158B5}"/>
                  </a:ext>
                </a:extLst>
              </p:cNvPr>
              <p:cNvSpPr/>
              <p:nvPr/>
            </p:nvSpPr>
            <p:spPr bwMode="gray">
              <a:xfrm>
                <a:off x="8383174" y="2619118"/>
                <a:ext cx="68653" cy="18634"/>
              </a:xfrm>
              <a:custGeom>
                <a:avLst/>
                <a:gdLst>
                  <a:gd name="connsiteX0" fmla="*/ 584835 w 666750"/>
                  <a:gd name="connsiteY0" fmla="*/ 0 h 180975"/>
                  <a:gd name="connsiteX1" fmla="*/ 85725 w 666750"/>
                  <a:gd name="connsiteY1" fmla="*/ 0 h 180975"/>
                  <a:gd name="connsiteX2" fmla="*/ 0 w 666750"/>
                  <a:gd name="connsiteY2" fmla="*/ 92392 h 180975"/>
                  <a:gd name="connsiteX3" fmla="*/ 85725 w 666750"/>
                  <a:gd name="connsiteY3" fmla="*/ 183833 h 180975"/>
                  <a:gd name="connsiteX4" fmla="*/ 584835 w 666750"/>
                  <a:gd name="connsiteY4" fmla="*/ 183833 h 180975"/>
                  <a:gd name="connsiteX5" fmla="*/ 670560 w 666750"/>
                  <a:gd name="connsiteY5" fmla="*/ 92392 h 180975"/>
                  <a:gd name="connsiteX6" fmla="*/ 584835 w 666750"/>
                  <a:gd name="connsiteY6" fmla="*/ 0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750" h="180975">
                    <a:moveTo>
                      <a:pt x="584835" y="0"/>
                    </a:moveTo>
                    <a:lnTo>
                      <a:pt x="85725" y="0"/>
                    </a:lnTo>
                    <a:cubicBezTo>
                      <a:pt x="39052" y="0"/>
                      <a:pt x="0" y="40958"/>
                      <a:pt x="0" y="92392"/>
                    </a:cubicBezTo>
                    <a:cubicBezTo>
                      <a:pt x="0" y="142875"/>
                      <a:pt x="38100" y="183833"/>
                      <a:pt x="85725" y="183833"/>
                    </a:cubicBezTo>
                    <a:lnTo>
                      <a:pt x="584835" y="183833"/>
                    </a:lnTo>
                    <a:cubicBezTo>
                      <a:pt x="632460" y="183833"/>
                      <a:pt x="670560" y="142875"/>
                      <a:pt x="670560" y="92392"/>
                    </a:cubicBezTo>
                    <a:cubicBezTo>
                      <a:pt x="670560" y="40958"/>
                      <a:pt x="632460" y="0"/>
                      <a:pt x="584835" y="0"/>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3" name="Freihandform: Form 100">
                <a:extLst>
                  <a:ext uri="{FF2B5EF4-FFF2-40B4-BE49-F238E27FC236}">
                    <a16:creationId xmlns:a16="http://schemas.microsoft.com/office/drawing/2014/main" id="{A04D94EA-1A13-4A7B-8C87-474B9B5C7844}"/>
                  </a:ext>
                </a:extLst>
              </p:cNvPr>
              <p:cNvSpPr/>
              <p:nvPr/>
            </p:nvSpPr>
            <p:spPr bwMode="gray">
              <a:xfrm>
                <a:off x="8383174" y="2654719"/>
                <a:ext cx="68653" cy="18634"/>
              </a:xfrm>
              <a:custGeom>
                <a:avLst/>
                <a:gdLst>
                  <a:gd name="connsiteX0" fmla="*/ 584835 w 666750"/>
                  <a:gd name="connsiteY0" fmla="*/ 0 h 180975"/>
                  <a:gd name="connsiteX1" fmla="*/ 85725 w 666750"/>
                  <a:gd name="connsiteY1" fmla="*/ 0 h 180975"/>
                  <a:gd name="connsiteX2" fmla="*/ 0 w 666750"/>
                  <a:gd name="connsiteY2" fmla="*/ 92392 h 180975"/>
                  <a:gd name="connsiteX3" fmla="*/ 85725 w 666750"/>
                  <a:gd name="connsiteY3" fmla="*/ 183833 h 180975"/>
                  <a:gd name="connsiteX4" fmla="*/ 584835 w 666750"/>
                  <a:gd name="connsiteY4" fmla="*/ 183833 h 180975"/>
                  <a:gd name="connsiteX5" fmla="*/ 670560 w 666750"/>
                  <a:gd name="connsiteY5" fmla="*/ 92392 h 180975"/>
                  <a:gd name="connsiteX6" fmla="*/ 584835 w 666750"/>
                  <a:gd name="connsiteY6" fmla="*/ 0 h 1809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66750" h="180975">
                    <a:moveTo>
                      <a:pt x="584835" y="0"/>
                    </a:moveTo>
                    <a:lnTo>
                      <a:pt x="85725" y="0"/>
                    </a:lnTo>
                    <a:cubicBezTo>
                      <a:pt x="39052" y="0"/>
                      <a:pt x="0" y="40958"/>
                      <a:pt x="0" y="92392"/>
                    </a:cubicBezTo>
                    <a:cubicBezTo>
                      <a:pt x="0" y="142875"/>
                      <a:pt x="38100" y="183833"/>
                      <a:pt x="85725" y="183833"/>
                    </a:cubicBezTo>
                    <a:lnTo>
                      <a:pt x="584835" y="183833"/>
                    </a:lnTo>
                    <a:cubicBezTo>
                      <a:pt x="632460" y="183833"/>
                      <a:pt x="670560" y="142875"/>
                      <a:pt x="670560" y="92392"/>
                    </a:cubicBezTo>
                    <a:cubicBezTo>
                      <a:pt x="670560" y="40958"/>
                      <a:pt x="632460" y="0"/>
                      <a:pt x="584835" y="0"/>
                    </a:cubicBezTo>
                    <a:close/>
                  </a:path>
                </a:pathLst>
              </a:custGeom>
              <a:grp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sp>
        <p:nvSpPr>
          <p:cNvPr id="14" name="Inhaltsplatzhalter 4">
            <a:extLst>
              <a:ext uri="{FF2B5EF4-FFF2-40B4-BE49-F238E27FC236}">
                <a16:creationId xmlns:a16="http://schemas.microsoft.com/office/drawing/2014/main" id="{87BF850F-26AD-4332-A9C6-4945E02B6657}"/>
              </a:ext>
            </a:extLst>
          </p:cNvPr>
          <p:cNvSpPr txBox="1">
            <a:spLocks/>
          </p:cNvSpPr>
          <p:nvPr/>
        </p:nvSpPr>
        <p:spPr bwMode="gray">
          <a:xfrm>
            <a:off x="494367" y="3565010"/>
            <a:ext cx="2821582" cy="2043310"/>
          </a:xfrm>
          <a:prstGeom prst="rect">
            <a:avLst/>
          </a:prstGeom>
          <a:noFill/>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800" b="1" i="0" u="none" strike="noStrike" kern="1200" cap="all" spc="0" normalizeH="0" baseline="0" noProof="0">
                <a:ln>
                  <a:noFill/>
                </a:ln>
                <a:solidFill>
                  <a:prstClr val="black"/>
                </a:solidFill>
                <a:effectLst/>
                <a:uLnTx/>
                <a:uFillTx/>
                <a:latin typeface="Honeywell Sans"/>
                <a:ea typeface="+mn-ea"/>
                <a:cs typeface="+mn-cs"/>
              </a:rPr>
              <a:t>EU</a:t>
            </a:r>
          </a:p>
          <a:p>
            <a:pPr marL="228600" marR="0" lvl="2" indent="-228600" algn="l" defTabSz="914400" rtl="0" eaLnBrk="1" fontAlgn="auto" latinLnBrk="0" hangingPunct="1">
              <a:lnSpc>
                <a:spcPct val="100000"/>
              </a:lnSpc>
              <a:spcBef>
                <a:spcPts val="0"/>
              </a:spcBef>
              <a:spcAft>
                <a:spcPts val="600"/>
              </a:spcAft>
              <a:buClr>
                <a:srgbClr val="DC202E"/>
              </a:buClr>
              <a:buSzTx/>
              <a:buFont typeface="Honeywell Sans" panose="02010503040101060203" pitchFamily="50" charset="0"/>
              <a:buChar char="•"/>
              <a:tabLst/>
              <a:defRPr/>
            </a:pPr>
            <a:r>
              <a:rPr kumimoji="0" lang="en-US" sz="1600" b="0" i="0" u="none" strike="noStrike" kern="1200" cap="none" spc="0" normalizeH="0" baseline="0" noProof="0">
                <a:ln>
                  <a:noFill/>
                </a:ln>
                <a:solidFill>
                  <a:prstClr val="black"/>
                </a:solidFill>
                <a:effectLst/>
                <a:uLnTx/>
                <a:uFillTx/>
                <a:latin typeface="Honeywell Sans"/>
                <a:ea typeface="+mn-ea"/>
                <a:cs typeface="+mn-cs"/>
              </a:rPr>
              <a:t>MID Certification</a:t>
            </a:r>
          </a:p>
          <a:p>
            <a:pPr marL="460375" marR="0" lvl="3" indent="-2286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Honeywell Sans"/>
                <a:ea typeface="+mn-ea"/>
                <a:cs typeface="+mn-cs"/>
              </a:rPr>
              <a:t>EN 50470 Class C Device</a:t>
            </a:r>
          </a:p>
          <a:p>
            <a:pPr marL="460375" marR="0" lvl="3" indent="-2286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Honeywell Sans"/>
                <a:ea typeface="+mn-ea"/>
                <a:cs typeface="+mn-cs"/>
              </a:rPr>
              <a:t>(IEC 62053-21 Class 0.5)</a:t>
            </a:r>
          </a:p>
        </p:txBody>
      </p:sp>
      <p:sp>
        <p:nvSpPr>
          <p:cNvPr id="15" name="Inhaltsplatzhalter 4">
            <a:extLst>
              <a:ext uri="{FF2B5EF4-FFF2-40B4-BE49-F238E27FC236}">
                <a16:creationId xmlns:a16="http://schemas.microsoft.com/office/drawing/2014/main" id="{18C7DC12-DD72-4EF2-B253-21D5C7B7E83A}"/>
              </a:ext>
            </a:extLst>
          </p:cNvPr>
          <p:cNvSpPr txBox="1">
            <a:spLocks/>
          </p:cNvSpPr>
          <p:nvPr/>
        </p:nvSpPr>
        <p:spPr bwMode="gray">
          <a:xfrm>
            <a:off x="3602618" y="3565010"/>
            <a:ext cx="3051201" cy="1552286"/>
          </a:xfrm>
          <a:prstGeom prst="rect">
            <a:avLst/>
          </a:prstGeom>
          <a:noFill/>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800" b="1" i="0" u="none" strike="noStrike" kern="1200" cap="all" spc="0" normalizeH="0" baseline="0" noProof="0">
                <a:ln>
                  <a:noFill/>
                </a:ln>
                <a:solidFill>
                  <a:prstClr val="black"/>
                </a:solidFill>
                <a:effectLst/>
                <a:uLnTx/>
                <a:uFillTx/>
                <a:latin typeface="Honeywell Sans"/>
                <a:ea typeface="+mn-ea"/>
                <a:cs typeface="+mn-cs"/>
              </a:rPr>
              <a:t>USA</a:t>
            </a:r>
          </a:p>
          <a:p>
            <a:pPr marL="228600" marR="0" lvl="2" indent="-228600" algn="l" defTabSz="914400" rtl="0" eaLnBrk="1" fontAlgn="auto" latinLnBrk="0" hangingPunct="1">
              <a:lnSpc>
                <a:spcPct val="100000"/>
              </a:lnSpc>
              <a:spcBef>
                <a:spcPts val="0"/>
              </a:spcBef>
              <a:spcAft>
                <a:spcPts val="600"/>
              </a:spcAft>
              <a:buClr>
                <a:srgbClr val="DC202E"/>
              </a:buClr>
              <a:buSzTx/>
              <a:buFont typeface="Honeywell Sans" panose="02010503040101060203" pitchFamily="50" charset="0"/>
              <a:buChar char="•"/>
              <a:tabLst/>
              <a:defRPr/>
            </a:pPr>
            <a:r>
              <a:rPr kumimoji="0" lang="en-US" sz="1600" b="0" i="0" u="none" strike="noStrike" kern="1200" cap="none" spc="0" normalizeH="0" baseline="0" noProof="0">
                <a:ln>
                  <a:noFill/>
                </a:ln>
                <a:solidFill>
                  <a:prstClr val="black"/>
                </a:solidFill>
                <a:effectLst/>
                <a:uLnTx/>
                <a:uFillTx/>
                <a:latin typeface="Honeywell Sans"/>
                <a:ea typeface="+mn-ea"/>
                <a:cs typeface="+mn-cs"/>
              </a:rPr>
              <a:t>UL Approval</a:t>
            </a:r>
          </a:p>
          <a:p>
            <a:pPr marL="228600" marR="0" lvl="2" indent="-228600" algn="l" defTabSz="914400" rtl="0" eaLnBrk="1" fontAlgn="auto" latinLnBrk="0" hangingPunct="1">
              <a:lnSpc>
                <a:spcPct val="100000"/>
              </a:lnSpc>
              <a:spcBef>
                <a:spcPts val="0"/>
              </a:spcBef>
              <a:spcAft>
                <a:spcPts val="600"/>
              </a:spcAft>
              <a:buClr>
                <a:srgbClr val="DC202E"/>
              </a:buClr>
              <a:buSzTx/>
              <a:buFont typeface="Honeywell Sans" panose="02010503040101060203" pitchFamily="50" charset="0"/>
              <a:buChar char="•"/>
              <a:tabLst/>
              <a:defRPr/>
            </a:pPr>
            <a:r>
              <a:rPr kumimoji="0" lang="en-US" sz="1600" b="0" i="0" u="none" strike="noStrike" kern="1200" cap="none" spc="0" normalizeH="0" baseline="0" noProof="0">
                <a:ln>
                  <a:noFill/>
                </a:ln>
                <a:solidFill>
                  <a:prstClr val="black"/>
                </a:solidFill>
                <a:effectLst/>
                <a:uLnTx/>
                <a:uFillTx/>
                <a:latin typeface="Honeywell Sans"/>
                <a:ea typeface="+mn-ea"/>
                <a:cs typeface="+mn-cs"/>
              </a:rPr>
              <a:t>ANSI 12.20 Class .5</a:t>
            </a:r>
          </a:p>
          <a:p>
            <a:pPr marL="228600" marR="0" lvl="2" indent="-228600" algn="l" defTabSz="914400" rtl="0" eaLnBrk="1" fontAlgn="auto" latinLnBrk="0" hangingPunct="1">
              <a:lnSpc>
                <a:spcPct val="100000"/>
              </a:lnSpc>
              <a:spcBef>
                <a:spcPts val="0"/>
              </a:spcBef>
              <a:spcAft>
                <a:spcPts val="600"/>
              </a:spcAft>
              <a:buClr>
                <a:srgbClr val="DC202E"/>
              </a:buClr>
              <a:buSzTx/>
              <a:buFont typeface="Honeywell Sans" panose="02010503040101060203" pitchFamily="50" charset="0"/>
              <a:buChar char="•"/>
              <a:tabLst/>
              <a:defRPr/>
            </a:pPr>
            <a:r>
              <a:rPr kumimoji="0" lang="en-US" sz="1600" b="0" i="0" u="none" strike="noStrike" kern="1200" cap="none" spc="0" normalizeH="0" baseline="0" noProof="0">
                <a:ln>
                  <a:noFill/>
                </a:ln>
                <a:solidFill>
                  <a:prstClr val="black"/>
                </a:solidFill>
                <a:effectLst/>
                <a:uLnTx/>
                <a:uFillTx/>
                <a:latin typeface="Honeywell Sans"/>
                <a:ea typeface="+mn-ea"/>
                <a:cs typeface="+mn-cs"/>
              </a:rPr>
              <a:t>Coming Soon</a:t>
            </a:r>
          </a:p>
          <a:p>
            <a:pPr marL="460375" marR="0" lvl="3" indent="-2286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Honeywell Sans"/>
                <a:ea typeface="+mn-ea"/>
                <a:cs typeface="+mn-cs"/>
              </a:rPr>
              <a:t>NYCRR-16 Part 96 Approval </a:t>
            </a:r>
          </a:p>
          <a:p>
            <a:pPr marL="460375" marR="0" lvl="3" indent="-2286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Honeywell Sans"/>
                <a:ea typeface="+mn-ea"/>
                <a:cs typeface="+mn-cs"/>
              </a:rPr>
              <a:t>California Title 24</a:t>
            </a:r>
          </a:p>
          <a:p>
            <a:pPr marL="460375" marR="0" lvl="3" indent="-228600" algn="l" defTabSz="914400" rtl="0" eaLnBrk="1" fontAlgn="auto" latinLnBrk="0" hangingPunct="1">
              <a:lnSpc>
                <a:spcPct val="100000"/>
              </a:lnSpc>
              <a:spcBef>
                <a:spcPts val="0"/>
              </a:spcBef>
              <a:spcAft>
                <a:spcPts val="600"/>
              </a:spcAft>
              <a:buClrTx/>
              <a:buSzTx/>
              <a:buFont typeface="Arial" panose="020B0604020202020204" pitchFamily="34" charset="0"/>
              <a:buChar char="‒"/>
              <a:tabLst/>
              <a:defRPr/>
            </a:pPr>
            <a:r>
              <a:rPr kumimoji="0" lang="en-US" sz="1200" b="0" i="0" u="none" strike="noStrike" kern="1200" cap="none" spc="0" normalizeH="0" baseline="0" noProof="0">
                <a:ln>
                  <a:noFill/>
                </a:ln>
                <a:solidFill>
                  <a:prstClr val="black"/>
                </a:solidFill>
                <a:effectLst/>
                <a:uLnTx/>
                <a:uFillTx/>
                <a:latin typeface="Honeywell Sans"/>
                <a:ea typeface="+mn-ea"/>
                <a:cs typeface="+mn-cs"/>
              </a:rPr>
              <a:t>Mexico</a:t>
            </a:r>
          </a:p>
        </p:txBody>
      </p:sp>
      <p:sp>
        <p:nvSpPr>
          <p:cNvPr id="16" name="Inhaltsplatzhalter 4">
            <a:extLst>
              <a:ext uri="{FF2B5EF4-FFF2-40B4-BE49-F238E27FC236}">
                <a16:creationId xmlns:a16="http://schemas.microsoft.com/office/drawing/2014/main" id="{63335180-ABE9-4252-A5AE-4D6BBA48ADE0}"/>
              </a:ext>
            </a:extLst>
          </p:cNvPr>
          <p:cNvSpPr txBox="1">
            <a:spLocks/>
          </p:cNvSpPr>
          <p:nvPr/>
        </p:nvSpPr>
        <p:spPr bwMode="gray">
          <a:xfrm>
            <a:off x="6940488" y="3565010"/>
            <a:ext cx="2570414" cy="1552286"/>
          </a:xfrm>
          <a:prstGeom prst="rect">
            <a:avLst/>
          </a:prstGeom>
          <a:noFill/>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800" b="1" i="0" u="none" strike="noStrike" kern="1200" cap="all" spc="0" normalizeH="0" baseline="0" noProof="0">
                <a:ln>
                  <a:noFill/>
                </a:ln>
                <a:solidFill>
                  <a:prstClr val="black"/>
                </a:solidFill>
                <a:effectLst/>
                <a:uLnTx/>
                <a:uFillTx/>
                <a:latin typeface="Honeywell Sans"/>
                <a:ea typeface="+mn-ea"/>
                <a:cs typeface="+mn-cs"/>
              </a:rPr>
              <a:t>Canada</a:t>
            </a:r>
          </a:p>
          <a:p>
            <a:pPr marL="228600" marR="0" lvl="2" indent="-228600" algn="l" defTabSz="914400" rtl="0" eaLnBrk="1" fontAlgn="auto" latinLnBrk="0" hangingPunct="1">
              <a:lnSpc>
                <a:spcPct val="100000"/>
              </a:lnSpc>
              <a:spcBef>
                <a:spcPts val="0"/>
              </a:spcBef>
              <a:spcAft>
                <a:spcPts val="600"/>
              </a:spcAft>
              <a:buClr>
                <a:srgbClr val="DC202E"/>
              </a:buClr>
              <a:buSzTx/>
              <a:buFont typeface="Honeywell Sans" panose="02010503040101060203" pitchFamily="50" charset="0"/>
              <a:buChar char="•"/>
              <a:tabLst/>
              <a:defRPr/>
            </a:pPr>
            <a:r>
              <a:rPr kumimoji="0" lang="en-US" sz="1600" b="0" i="0" u="none" strike="noStrike" kern="1200" cap="none" spc="0" normalizeH="0" baseline="0" noProof="0">
                <a:ln>
                  <a:noFill/>
                </a:ln>
                <a:solidFill>
                  <a:prstClr val="black"/>
                </a:solidFill>
                <a:effectLst/>
                <a:uLnTx/>
                <a:uFillTx/>
                <a:latin typeface="Honeywell Sans"/>
                <a:ea typeface="+mn-ea"/>
                <a:cs typeface="+mn-cs"/>
              </a:rPr>
              <a:t>Measurement </a:t>
            </a:r>
            <a:br>
              <a:rPr kumimoji="0" lang="en-US" sz="1600" b="0" i="0" u="none" strike="noStrike" kern="1200" cap="none" spc="0" normalizeH="0" baseline="0" noProof="0">
                <a:ln>
                  <a:noFill/>
                </a:ln>
                <a:solidFill>
                  <a:prstClr val="black"/>
                </a:solidFill>
                <a:effectLst/>
                <a:uLnTx/>
                <a:uFillTx/>
                <a:latin typeface="Honeywell Sans"/>
                <a:ea typeface="+mn-ea"/>
                <a:cs typeface="+mn-cs"/>
              </a:rPr>
            </a:br>
            <a:r>
              <a:rPr kumimoji="0" lang="en-US" sz="1600" b="0" i="0" u="none" strike="noStrike" kern="1200" cap="none" spc="0" normalizeH="0" baseline="0" noProof="0">
                <a:ln>
                  <a:noFill/>
                </a:ln>
                <a:solidFill>
                  <a:prstClr val="black"/>
                </a:solidFill>
                <a:effectLst/>
                <a:uLnTx/>
                <a:uFillTx/>
                <a:latin typeface="Honeywell Sans"/>
                <a:ea typeface="+mn-ea"/>
                <a:cs typeface="+mn-cs"/>
              </a:rPr>
              <a:t>Canada LMB-EG-07 (Coming Soon)</a:t>
            </a:r>
          </a:p>
        </p:txBody>
      </p:sp>
      <p:sp>
        <p:nvSpPr>
          <p:cNvPr id="17" name="Inhaltsplatzhalter 4">
            <a:extLst>
              <a:ext uri="{FF2B5EF4-FFF2-40B4-BE49-F238E27FC236}">
                <a16:creationId xmlns:a16="http://schemas.microsoft.com/office/drawing/2014/main" id="{C2EC679A-A0D7-4355-BCA9-201EBB5DFFC6}"/>
              </a:ext>
            </a:extLst>
          </p:cNvPr>
          <p:cNvSpPr txBox="1">
            <a:spLocks/>
          </p:cNvSpPr>
          <p:nvPr/>
        </p:nvSpPr>
        <p:spPr bwMode="gray">
          <a:xfrm>
            <a:off x="9797572" y="3565010"/>
            <a:ext cx="2119337" cy="1552286"/>
          </a:xfrm>
          <a:prstGeom prst="rect">
            <a:avLst/>
          </a:prstGeom>
          <a:noFill/>
        </p:spPr>
        <p:txBody>
          <a:bodyPr vert="horz" lIns="0" tIns="0" rIns="0" bIns="0" rtlCol="0" anchor="t">
            <a:noAutofit/>
          </a:bodyPr>
          <a:lstStyle>
            <a:defPPr>
              <a:defRPr lang="en-US"/>
            </a:defPPr>
            <a:lvl1pPr indent="0">
              <a:lnSpc>
                <a:spcPct val="100000"/>
              </a:lnSpc>
              <a:spcBef>
                <a:spcPts val="0"/>
              </a:spcBef>
              <a:spcAft>
                <a:spcPts val="600"/>
              </a:spcAft>
              <a:buFont typeface="Arial" panose="020B0604020202020204" pitchFamily="34" charset="0"/>
              <a:buNone/>
              <a:defRPr sz="1400" b="1" cap="all"/>
            </a:lvl1pPr>
            <a:lvl2pPr marL="0" lvl="1" indent="0">
              <a:lnSpc>
                <a:spcPct val="100000"/>
              </a:lnSpc>
              <a:spcBef>
                <a:spcPts val="0"/>
              </a:spcBef>
              <a:spcAft>
                <a:spcPts val="600"/>
              </a:spcAft>
              <a:buFont typeface="Arial" panose="020B0604020202020204" pitchFamily="34" charset="0"/>
              <a:buNone/>
              <a:defRPr sz="1200"/>
            </a:lvl2pPr>
            <a:lvl3pPr marL="228600" lvl="2" indent="-228600">
              <a:lnSpc>
                <a:spcPct val="100000"/>
              </a:lnSpc>
              <a:spcBef>
                <a:spcPts val="0"/>
              </a:spcBef>
              <a:spcAft>
                <a:spcPts val="600"/>
              </a:spcAft>
              <a:buClr>
                <a:schemeClr val="accent1"/>
              </a:buClr>
              <a:buFont typeface="Honeywell Sans" panose="02010503040101060203" pitchFamily="50" charset="0"/>
              <a:buChar char="•"/>
              <a:defRPr sz="2000"/>
            </a:lvl3pPr>
            <a:lvl4pPr marL="460375" lvl="3" indent="-228600">
              <a:lnSpc>
                <a:spcPct val="100000"/>
              </a:lnSpc>
              <a:spcBef>
                <a:spcPts val="0"/>
              </a:spcBef>
              <a:spcAft>
                <a:spcPts val="600"/>
              </a:spcAft>
              <a:buFont typeface="Arial" panose="020B0604020202020204" pitchFamily="34" charset="0"/>
              <a:buChar char="‒"/>
              <a:defRPr sz="1600"/>
            </a:lvl4pPr>
            <a:lvl5pPr marL="0" lvl="4" indent="0">
              <a:lnSpc>
                <a:spcPct val="100000"/>
              </a:lnSpc>
              <a:spcBef>
                <a:spcPts val="800"/>
              </a:spcBef>
              <a:spcAft>
                <a:spcPts val="1000"/>
              </a:spcAft>
              <a:buFont typeface="Arial" panose="020B0604020202020204" pitchFamily="34" charset="0"/>
              <a:buNone/>
              <a:defRPr sz="2400" b="1" baseline="0">
                <a:solidFill>
                  <a:schemeClr val="accent1"/>
                </a:solidFill>
              </a:defRPr>
            </a:lvl5pPr>
            <a:lvl6pPr marL="2514600" lvl="5" indent="-228600">
              <a:lnSpc>
                <a:spcPct val="90000"/>
              </a:lnSpc>
              <a:spcBef>
                <a:spcPts val="500"/>
              </a:spcBef>
              <a:buFont typeface="Arial" panose="020B0604020202020204" pitchFamily="34" charset="0"/>
              <a:buChar char="•"/>
            </a:lvl6pPr>
            <a:lvl7pPr marL="2971800" indent="-228600">
              <a:lnSpc>
                <a:spcPct val="90000"/>
              </a:lnSpc>
              <a:spcBef>
                <a:spcPts val="500"/>
              </a:spcBef>
              <a:buFont typeface="Arial" panose="020B0604020202020204" pitchFamily="34" charset="0"/>
              <a:buChar char="•"/>
            </a:lvl7pPr>
            <a:lvl8pPr marL="3429000" indent="-228600">
              <a:lnSpc>
                <a:spcPct val="90000"/>
              </a:lnSpc>
              <a:spcBef>
                <a:spcPts val="500"/>
              </a:spcBef>
              <a:buFont typeface="Arial" panose="020B0604020202020204" pitchFamily="34" charset="0"/>
              <a:buChar char="•"/>
            </a:lvl8pPr>
            <a:lvl9pPr marL="3886200" indent="-228600">
              <a:lnSpc>
                <a:spcPct val="90000"/>
              </a:lnSpc>
              <a:spcBef>
                <a:spcPts val="500"/>
              </a:spcBef>
              <a:buFont typeface="Arial" panose="020B0604020202020204" pitchFamily="34" charset="0"/>
              <a:buChar char="•"/>
            </a:lvl9pPr>
          </a:lstStyle>
          <a:p>
            <a:pPr marL="0" marR="0" lvl="0" indent="0" algn="l" defTabSz="914400" rtl="0" eaLnBrk="1" fontAlgn="auto" latinLnBrk="0" hangingPunct="1">
              <a:lnSpc>
                <a:spcPct val="100000"/>
              </a:lnSpc>
              <a:spcBef>
                <a:spcPts val="0"/>
              </a:spcBef>
              <a:spcAft>
                <a:spcPts val="600"/>
              </a:spcAft>
              <a:buClrTx/>
              <a:buSzTx/>
              <a:buFont typeface="Arial" panose="020B0604020202020204" pitchFamily="34" charset="0"/>
              <a:buNone/>
              <a:tabLst/>
              <a:defRPr/>
            </a:pPr>
            <a:r>
              <a:rPr kumimoji="0" lang="en-US" sz="1800" b="1" i="0" u="none" strike="noStrike" kern="1200" cap="all" spc="0" normalizeH="0" baseline="0" noProof="0">
                <a:ln>
                  <a:noFill/>
                </a:ln>
                <a:solidFill>
                  <a:prstClr val="black"/>
                </a:solidFill>
                <a:effectLst/>
                <a:uLnTx/>
                <a:uFillTx/>
                <a:latin typeface="Honeywell Sans"/>
                <a:ea typeface="+mn-ea"/>
                <a:cs typeface="+mn-cs"/>
              </a:rPr>
              <a:t>Middle East</a:t>
            </a:r>
          </a:p>
          <a:p>
            <a:pPr marL="228600" marR="0" lvl="2" indent="-228600" algn="l" defTabSz="914400" rtl="0" eaLnBrk="1" fontAlgn="auto" latinLnBrk="0" hangingPunct="1">
              <a:lnSpc>
                <a:spcPct val="100000"/>
              </a:lnSpc>
              <a:spcBef>
                <a:spcPts val="0"/>
              </a:spcBef>
              <a:spcAft>
                <a:spcPts val="600"/>
              </a:spcAft>
              <a:buClr>
                <a:srgbClr val="DC202E"/>
              </a:buClr>
              <a:buSzTx/>
              <a:buFont typeface="Honeywell Sans" panose="02010503040101060203" pitchFamily="50" charset="0"/>
              <a:buChar char="•"/>
              <a:tabLst/>
              <a:defRPr/>
            </a:pPr>
            <a:r>
              <a:rPr kumimoji="0" lang="en-US" sz="1600" b="0" i="0" u="none" strike="noStrike" kern="1200" cap="none" spc="0" normalizeH="0" baseline="0" noProof="0">
                <a:ln>
                  <a:noFill/>
                </a:ln>
                <a:solidFill>
                  <a:prstClr val="black"/>
                </a:solidFill>
                <a:effectLst/>
                <a:uLnTx/>
                <a:uFillTx/>
                <a:latin typeface="Honeywell Sans"/>
                <a:ea typeface="+mn-ea"/>
                <a:cs typeface="+mn-cs"/>
              </a:rPr>
              <a:t>Coming Later</a:t>
            </a:r>
          </a:p>
        </p:txBody>
      </p:sp>
    </p:spTree>
    <p:extLst>
      <p:ext uri="{BB962C8B-B14F-4D97-AF65-F5344CB8AC3E}">
        <p14:creationId xmlns:p14="http://schemas.microsoft.com/office/powerpoint/2010/main" val="37204047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555BD-402C-D741-BED0-92EA98CCE586}"/>
              </a:ext>
            </a:extLst>
          </p:cNvPr>
          <p:cNvSpPr>
            <a:spLocks noGrp="1"/>
          </p:cNvSpPr>
          <p:nvPr>
            <p:ph type="title"/>
          </p:nvPr>
        </p:nvSpPr>
        <p:spPr/>
        <p:txBody>
          <a:bodyPr/>
          <a:lstStyle/>
          <a:p>
            <a:r>
              <a:rPr lang="en-US">
                <a:solidFill>
                  <a:schemeClr val="tx1"/>
                </a:solidFill>
              </a:rPr>
              <a:t>Why Submeter?</a:t>
            </a:r>
          </a:p>
        </p:txBody>
      </p:sp>
      <p:pic>
        <p:nvPicPr>
          <p:cNvPr id="8" name="Picture Placeholder 7" descr="A picture containing building, outdoor, apartment building, government building&#10;&#10;Description automatically generated">
            <a:extLst>
              <a:ext uri="{FF2B5EF4-FFF2-40B4-BE49-F238E27FC236}">
                <a16:creationId xmlns:a16="http://schemas.microsoft.com/office/drawing/2014/main" id="{6EF25988-8FB3-4D0C-9FB2-D04366F558CC}"/>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a:fillRect/>
          </a:stretch>
        </p:blipFill>
        <p:spPr/>
      </p:pic>
      <p:sp>
        <p:nvSpPr>
          <p:cNvPr id="3" name="Slide Number Placeholder 2"/>
          <p:cNvSpPr>
            <a:spLocks noGrp="1"/>
          </p:cNvSpPr>
          <p:nvPr>
            <p:ph type="sldNum" sz="quarter" idx="12"/>
          </p:nvPr>
        </p:nvSpPr>
        <p:spPr/>
        <p:txBody>
          <a:bodyPr/>
          <a:lstStyle/>
          <a:p>
            <a:pPr lvl="0"/>
            <a:fld id="{7B94EC18-1D2B-4535-B738-0E53AFE26620}" type="slidenum">
              <a:rPr lang="en-US" noProof="0" dirty="0" smtClean="0"/>
              <a:pPr lvl="0"/>
              <a:t>3</a:t>
            </a:fld>
            <a:endParaRPr lang="en-US" noProof="0"/>
          </a:p>
        </p:txBody>
      </p:sp>
      <p:sp>
        <p:nvSpPr>
          <p:cNvPr id="6" name="Title 1">
            <a:extLst>
              <a:ext uri="{FF2B5EF4-FFF2-40B4-BE49-F238E27FC236}">
                <a16:creationId xmlns:a16="http://schemas.microsoft.com/office/drawing/2014/main" id="{80588D94-81F7-4204-ACF2-3E291F5FD9CB}"/>
              </a:ext>
            </a:extLst>
          </p:cNvPr>
          <p:cNvSpPr txBox="1">
            <a:spLocks/>
          </p:cNvSpPr>
          <p:nvPr/>
        </p:nvSpPr>
        <p:spPr>
          <a:xfrm>
            <a:off x="355478" y="1597891"/>
            <a:ext cx="5648158" cy="4764809"/>
          </a:xfrm>
          <a:prstGeom prst="rect">
            <a:avLst/>
          </a:prstGeom>
        </p:spPr>
        <p:txBody>
          <a:bodyPr vert="horz" lIns="0" tIns="0" rIns="0" bIns="0" rtlCol="0" anchor="t">
            <a:noAutofit/>
          </a:bodyPr>
          <a:lstStyle>
            <a:lvl1pPr algn="l" defTabSz="914400" rtl="0" eaLnBrk="1" latinLnBrk="0" hangingPunct="1">
              <a:lnSpc>
                <a:spcPct val="90000"/>
              </a:lnSpc>
              <a:spcBef>
                <a:spcPct val="0"/>
              </a:spcBef>
              <a:buNone/>
              <a:defRPr sz="3600" kern="1200" cap="all" baseline="0">
                <a:solidFill>
                  <a:schemeClr val="bg1"/>
                </a:solidFill>
                <a:latin typeface="+mj-lt"/>
                <a:ea typeface="+mj-ea"/>
                <a:cs typeface="+mj-cs"/>
              </a:defRPr>
            </a:lvl1pPr>
          </a:lstStyle>
          <a:p>
            <a:pPr fontAlgn="base"/>
            <a:r>
              <a:rPr lang="en-US" sz="2000" cap="none" dirty="0">
                <a:solidFill>
                  <a:schemeClr val="tx1"/>
                </a:solidFill>
                <a:latin typeface="+mn-lt"/>
              </a:rPr>
              <a:t>“Submetering is the only fair way to allocate utility costs amongst multi-suite properties. Traditional bulk metering takes the aggregate of the building’s utility usage and costs, and then splits it up equally to all suites based on square footage. This is an unfair way of splitting utility costs. Because submetering directly ties billings costs to actual consumption, submeter installation typically reduces consumption of each sub-metered utility 15-25% in​ commercial buildings and by 18-39% in multi-tenant residential properties.”</a:t>
            </a:r>
          </a:p>
          <a:p>
            <a:pPr fontAlgn="base"/>
            <a:br>
              <a:rPr lang="en-US" sz="2000" i="1" dirty="0">
                <a:solidFill>
                  <a:schemeClr val="tx1"/>
                </a:solidFill>
                <a:latin typeface="Honeywell Sans Medium"/>
              </a:rPr>
            </a:br>
            <a:r>
              <a:rPr lang="en-US" sz="2000" b="1" i="1" dirty="0">
                <a:solidFill>
                  <a:schemeClr val="tx1"/>
                </a:solidFill>
                <a:latin typeface="Honeywell Sans Medium" panose="02010603040101060203" pitchFamily="50" charset="0"/>
              </a:rPr>
              <a:t> </a:t>
            </a:r>
            <a:r>
              <a:rPr lang="en-US" sz="2000" b="1" dirty="0">
                <a:solidFill>
                  <a:schemeClr val="tx1"/>
                </a:solidFill>
                <a:latin typeface="Honeywell Sans Medium" panose="02010603040101060203" pitchFamily="50" charset="0"/>
              </a:rPr>
              <a:t>-</a:t>
            </a:r>
            <a:r>
              <a:rPr lang="en-US" sz="2000" b="1" dirty="0">
                <a:solidFill>
                  <a:schemeClr val="tx1"/>
                </a:solidFill>
                <a:latin typeface="Honeywell Sans Medium" panose="02010603040101060203" pitchFamily="50" charset="0"/>
                <a:ea typeface="+mn-lt"/>
                <a:cs typeface="+mn-lt"/>
              </a:rPr>
              <a:t>National Apartment Association and National Multi-Housing Council Study</a:t>
            </a:r>
            <a:br>
              <a:rPr lang="en-US" sz="1600" i="1" dirty="0">
                <a:solidFill>
                  <a:schemeClr val="tx1"/>
                </a:solidFill>
                <a:latin typeface="Honeywell Cond" panose="020B0506030202060103" pitchFamily="34" charset="0"/>
              </a:rPr>
            </a:br>
            <a:endParaRPr lang="en-US" sz="1600" dirty="0">
              <a:solidFill>
                <a:schemeClr val="tx1"/>
              </a:solidFill>
              <a:latin typeface="Honeywell Cond" panose="020B0506030202060103" pitchFamily="34" charset="0"/>
            </a:endParaRPr>
          </a:p>
        </p:txBody>
      </p:sp>
    </p:spTree>
    <p:extLst>
      <p:ext uri="{BB962C8B-B14F-4D97-AF65-F5344CB8AC3E}">
        <p14:creationId xmlns:p14="http://schemas.microsoft.com/office/powerpoint/2010/main" val="27092120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026BF-AF86-449B-92E9-2911C16FC156}"/>
              </a:ext>
            </a:extLst>
          </p:cNvPr>
          <p:cNvSpPr>
            <a:spLocks noGrp="1"/>
          </p:cNvSpPr>
          <p:nvPr>
            <p:ph type="title"/>
          </p:nvPr>
        </p:nvSpPr>
        <p:spPr/>
        <p:txBody>
          <a:bodyPr/>
          <a:lstStyle/>
          <a:p>
            <a:r>
              <a:rPr lang="en-US"/>
              <a:t>Submetering energy analysis </a:t>
            </a:r>
          </a:p>
        </p:txBody>
      </p:sp>
      <p:sp>
        <p:nvSpPr>
          <p:cNvPr id="3" name="Content Placeholder 2">
            <a:extLst>
              <a:ext uri="{FF2B5EF4-FFF2-40B4-BE49-F238E27FC236}">
                <a16:creationId xmlns:a16="http://schemas.microsoft.com/office/drawing/2014/main" id="{64D5EE48-EE08-4D89-AC25-923735F324D4}"/>
              </a:ext>
            </a:extLst>
          </p:cNvPr>
          <p:cNvSpPr>
            <a:spLocks noGrp="1"/>
          </p:cNvSpPr>
          <p:nvPr>
            <p:ph idx="1"/>
          </p:nvPr>
        </p:nvSpPr>
        <p:spPr/>
        <p:txBody>
          <a:bodyPr vert="horz" lIns="0" tIns="0" rIns="0" bIns="0" rtlCol="0" anchor="t">
            <a:noAutofit/>
          </a:bodyPr>
          <a:lstStyle/>
          <a:p>
            <a:pPr marL="174625" indent="-174625" eaLnBrk="0" hangingPunct="0">
              <a:lnSpc>
                <a:spcPct val="85000"/>
              </a:lnSpc>
              <a:spcBef>
                <a:spcPct val="30000"/>
              </a:spcBef>
              <a:buClr>
                <a:srgbClr val="DC241F"/>
              </a:buClr>
              <a:buFontTx/>
              <a:buChar char="•"/>
              <a:defRPr/>
            </a:pPr>
            <a:r>
              <a:rPr lang="en-US" sz="1800" b="0" kern="0" dirty="0">
                <a:solidFill>
                  <a:srgbClr val="000000"/>
                </a:solidFill>
                <a:cs typeface="Arial" panose="020B0604020202020204" pitchFamily="34" charset="0"/>
              </a:rPr>
              <a:t>Energy Management</a:t>
            </a:r>
          </a:p>
          <a:p>
            <a:pPr marL="174625" indent="-174625" eaLnBrk="0" hangingPunct="0">
              <a:lnSpc>
                <a:spcPct val="85000"/>
              </a:lnSpc>
              <a:spcBef>
                <a:spcPct val="30000"/>
              </a:spcBef>
              <a:buClr>
                <a:srgbClr val="DC241F"/>
              </a:buClr>
              <a:buFontTx/>
              <a:buChar char="•"/>
              <a:defRPr/>
            </a:pPr>
            <a:r>
              <a:rPr lang="en-US" sz="1800" b="0" kern="0" dirty="0">
                <a:solidFill>
                  <a:srgbClr val="000000"/>
                </a:solidFill>
                <a:cs typeface="Arial" panose="020B0604020202020204" pitchFamily="34" charset="0"/>
              </a:rPr>
              <a:t>Measurement &amp; Verification</a:t>
            </a:r>
          </a:p>
          <a:p>
            <a:pPr marL="174625" indent="-174625" eaLnBrk="0" hangingPunct="0">
              <a:lnSpc>
                <a:spcPct val="85000"/>
              </a:lnSpc>
              <a:spcBef>
                <a:spcPct val="30000"/>
              </a:spcBef>
              <a:buClr>
                <a:srgbClr val="DC241F"/>
              </a:buClr>
              <a:buFontTx/>
              <a:buChar char="•"/>
              <a:defRPr/>
            </a:pPr>
            <a:r>
              <a:rPr lang="en-US" sz="1800" b="0" kern="0" dirty="0">
                <a:solidFill>
                  <a:srgbClr val="000000"/>
                </a:solidFill>
                <a:cs typeface="Arial" panose="020B0604020202020204" pitchFamily="34" charset="0"/>
              </a:rPr>
              <a:t>Load Profiling</a:t>
            </a:r>
          </a:p>
          <a:p>
            <a:pPr marL="174625" indent="-174625" eaLnBrk="0" hangingPunct="0">
              <a:lnSpc>
                <a:spcPct val="85000"/>
              </a:lnSpc>
              <a:spcBef>
                <a:spcPct val="30000"/>
              </a:spcBef>
              <a:buClr>
                <a:srgbClr val="DC241F"/>
              </a:buClr>
              <a:buFontTx/>
              <a:buChar char="•"/>
              <a:defRPr/>
            </a:pPr>
            <a:r>
              <a:rPr lang="en-US" sz="1800" b="0" kern="0" dirty="0">
                <a:solidFill>
                  <a:srgbClr val="000000"/>
                </a:solidFill>
                <a:cs typeface="Arial" panose="020B0604020202020204" pitchFamily="34" charset="0"/>
              </a:rPr>
              <a:t>Tenant Billing</a:t>
            </a:r>
          </a:p>
          <a:p>
            <a:pPr marL="174625" indent="-174625" eaLnBrk="0" hangingPunct="0">
              <a:lnSpc>
                <a:spcPct val="85000"/>
              </a:lnSpc>
              <a:spcBef>
                <a:spcPct val="30000"/>
              </a:spcBef>
              <a:buClr>
                <a:srgbClr val="DC241F"/>
              </a:buClr>
              <a:buFontTx/>
              <a:buChar char="•"/>
              <a:defRPr/>
            </a:pPr>
            <a:r>
              <a:rPr lang="en-US" sz="1800" b="0" kern="0" dirty="0">
                <a:solidFill>
                  <a:srgbClr val="000000"/>
                </a:solidFill>
                <a:cs typeface="Arial" panose="020B0604020202020204" pitchFamily="34" charset="0"/>
              </a:rPr>
              <a:t>Cost Allocation</a:t>
            </a:r>
          </a:p>
          <a:p>
            <a:pPr marL="174625" indent="-174625" eaLnBrk="0" hangingPunct="0">
              <a:lnSpc>
                <a:spcPct val="85000"/>
              </a:lnSpc>
              <a:spcBef>
                <a:spcPct val="30000"/>
              </a:spcBef>
              <a:buClr>
                <a:srgbClr val="DC241F"/>
              </a:buClr>
              <a:buFontTx/>
              <a:buChar char="•"/>
              <a:defRPr/>
            </a:pPr>
            <a:r>
              <a:rPr lang="en-US" sz="1800" b="0" kern="0" dirty="0">
                <a:solidFill>
                  <a:srgbClr val="000000"/>
                </a:solidFill>
                <a:cs typeface="Arial" panose="020B0604020202020204" pitchFamily="34" charset="0"/>
              </a:rPr>
              <a:t>Green Buildings-LEED Certification</a:t>
            </a:r>
          </a:p>
          <a:p>
            <a:pPr marL="174625" indent="-174625" eaLnBrk="0" hangingPunct="0">
              <a:lnSpc>
                <a:spcPct val="85000"/>
              </a:lnSpc>
              <a:spcBef>
                <a:spcPct val="30000"/>
              </a:spcBef>
              <a:buClr>
                <a:srgbClr val="DC241F"/>
              </a:buClr>
              <a:buFontTx/>
              <a:buChar char="•"/>
              <a:defRPr/>
            </a:pPr>
            <a:r>
              <a:rPr lang="en-US" sz="1800" b="0" kern="0" dirty="0">
                <a:solidFill>
                  <a:srgbClr val="000000"/>
                </a:solidFill>
                <a:cs typeface="Arial" panose="020B0604020202020204" pitchFamily="34" charset="0"/>
              </a:rPr>
              <a:t>Power Quality</a:t>
            </a:r>
          </a:p>
          <a:p>
            <a:pPr marL="403225" lvl="1" indent="-174625" eaLnBrk="0" hangingPunct="0">
              <a:lnSpc>
                <a:spcPct val="85000"/>
              </a:lnSpc>
              <a:spcBef>
                <a:spcPct val="30000"/>
              </a:spcBef>
              <a:buClr>
                <a:srgbClr val="DC241F"/>
              </a:buClr>
              <a:buFontTx/>
              <a:buChar char="-"/>
              <a:defRPr/>
            </a:pPr>
            <a:r>
              <a:rPr lang="en-US" sz="1800" kern="0" dirty="0">
                <a:solidFill>
                  <a:srgbClr val="000000"/>
                </a:solidFill>
              </a:rPr>
              <a:t>Increase energy efficiency of a facility</a:t>
            </a:r>
          </a:p>
          <a:p>
            <a:pPr marL="403225" lvl="1" indent="-174625" eaLnBrk="0" hangingPunct="0">
              <a:lnSpc>
                <a:spcPct val="85000"/>
              </a:lnSpc>
              <a:spcBef>
                <a:spcPct val="30000"/>
              </a:spcBef>
              <a:buClr>
                <a:srgbClr val="DC241F"/>
              </a:buClr>
              <a:buFontTx/>
              <a:buChar char="-"/>
              <a:defRPr/>
            </a:pPr>
            <a:r>
              <a:rPr lang="en-US" sz="1800" kern="0" dirty="0">
                <a:solidFill>
                  <a:srgbClr val="000000"/>
                </a:solidFill>
              </a:rPr>
              <a:t>Increase life time of electrical distribution equipment</a:t>
            </a:r>
          </a:p>
          <a:p>
            <a:pPr marL="403225" lvl="1" indent="-174625" eaLnBrk="0" hangingPunct="0">
              <a:lnSpc>
                <a:spcPct val="85000"/>
              </a:lnSpc>
              <a:spcBef>
                <a:spcPct val="30000"/>
              </a:spcBef>
              <a:buClr>
                <a:srgbClr val="DC241F"/>
              </a:buClr>
              <a:buFontTx/>
              <a:buChar char="-"/>
              <a:defRPr/>
            </a:pPr>
            <a:r>
              <a:rPr lang="en-US" sz="1800" kern="0" dirty="0">
                <a:solidFill>
                  <a:srgbClr val="000000"/>
                </a:solidFill>
              </a:rPr>
              <a:t>Increase life time of electrical equipment such as motors and generators</a:t>
            </a:r>
            <a:endParaRPr lang="en-US" sz="1800" dirty="0"/>
          </a:p>
          <a:p>
            <a:pPr lvl="1"/>
            <a:endParaRPr lang="en-US" dirty="0"/>
          </a:p>
        </p:txBody>
      </p:sp>
      <p:sp>
        <p:nvSpPr>
          <p:cNvPr id="14" name="Slide Number Placeholder 13">
            <a:extLst>
              <a:ext uri="{FF2B5EF4-FFF2-40B4-BE49-F238E27FC236}">
                <a16:creationId xmlns:a16="http://schemas.microsoft.com/office/drawing/2014/main" id="{8669CBF8-D4B3-4274-AEDE-8FA1A43C2C12}"/>
              </a:ext>
            </a:extLst>
          </p:cNvPr>
          <p:cNvSpPr>
            <a:spLocks noGrp="1"/>
          </p:cNvSpPr>
          <p:nvPr>
            <p:ph type="sldNum" sz="quarter" idx="12"/>
          </p:nvPr>
        </p:nvSpPr>
        <p:spPr/>
        <p:txBody>
          <a:bodyPr/>
          <a:lstStyle/>
          <a:p>
            <a:fld id="{7B94EC18-1D2B-4535-B738-0E53AFE26620}" type="slidenum">
              <a:rPr lang="en-US" smtClean="0"/>
              <a:pPr/>
              <a:t>4</a:t>
            </a:fld>
            <a:endParaRPr lang="en-US"/>
          </a:p>
        </p:txBody>
      </p:sp>
      <p:sp>
        <p:nvSpPr>
          <p:cNvPr id="13" name="TextBox 12">
            <a:extLst>
              <a:ext uri="{FF2B5EF4-FFF2-40B4-BE49-F238E27FC236}">
                <a16:creationId xmlns:a16="http://schemas.microsoft.com/office/drawing/2014/main" id="{CD307334-2626-B049-B2E3-59C0888A97EA}"/>
              </a:ext>
            </a:extLst>
          </p:cNvPr>
          <p:cNvSpPr txBox="1"/>
          <p:nvPr/>
        </p:nvSpPr>
        <p:spPr>
          <a:xfrm>
            <a:off x="2345267" y="1227667"/>
            <a:ext cx="0" cy="0"/>
          </a:xfrm>
          <a:prstGeom prst="rect">
            <a:avLst/>
          </a:prstGeom>
          <a:noFill/>
        </p:spPr>
        <p:txBody>
          <a:bodyPr wrap="none" lIns="0" tIns="0" rIns="0" bIns="0" rtlCol="0">
            <a:noAutofit/>
          </a:bodyPr>
          <a:lstStyle/>
          <a:p>
            <a:pPr algn="l"/>
            <a:endParaRPr lang="en-US" err="1"/>
          </a:p>
        </p:txBody>
      </p:sp>
      <p:sp>
        <p:nvSpPr>
          <p:cNvPr id="15" name="TextBox 14">
            <a:extLst>
              <a:ext uri="{FF2B5EF4-FFF2-40B4-BE49-F238E27FC236}">
                <a16:creationId xmlns:a16="http://schemas.microsoft.com/office/drawing/2014/main" id="{9E8605EE-58E3-2940-A860-6CB805819D4B}"/>
              </a:ext>
            </a:extLst>
          </p:cNvPr>
          <p:cNvSpPr txBox="1"/>
          <p:nvPr/>
        </p:nvSpPr>
        <p:spPr>
          <a:xfrm>
            <a:off x="1583267" y="1024467"/>
            <a:ext cx="0" cy="0"/>
          </a:xfrm>
          <a:prstGeom prst="rect">
            <a:avLst/>
          </a:prstGeom>
          <a:noFill/>
        </p:spPr>
        <p:txBody>
          <a:bodyPr wrap="none" lIns="0" tIns="0" rIns="0" bIns="0" rtlCol="0">
            <a:noAutofit/>
          </a:bodyPr>
          <a:lstStyle/>
          <a:p>
            <a:pPr algn="l"/>
            <a:endParaRPr lang="en-US" err="1"/>
          </a:p>
        </p:txBody>
      </p:sp>
      <p:graphicFrame>
        <p:nvGraphicFramePr>
          <p:cNvPr id="12" name="Object 4">
            <a:extLst>
              <a:ext uri="{FF2B5EF4-FFF2-40B4-BE49-F238E27FC236}">
                <a16:creationId xmlns:a16="http://schemas.microsoft.com/office/drawing/2014/main" id="{E3A34413-4B8A-4D34-A0A1-5C2FD55CA0AD}"/>
              </a:ext>
            </a:extLst>
          </p:cNvPr>
          <p:cNvGraphicFramePr>
            <a:graphicFrameLocks/>
          </p:cNvGraphicFramePr>
          <p:nvPr>
            <p:extLst>
              <p:ext uri="{D42A27DB-BD31-4B8C-83A1-F6EECF244321}">
                <p14:modId xmlns:p14="http://schemas.microsoft.com/office/powerpoint/2010/main" val="3478223078"/>
              </p:ext>
            </p:extLst>
          </p:nvPr>
        </p:nvGraphicFramePr>
        <p:xfrm>
          <a:off x="7126912" y="1705639"/>
          <a:ext cx="3581400" cy="3962400"/>
        </p:xfrm>
        <a:graphic>
          <a:graphicData uri="http://schemas.openxmlformats.org/presentationml/2006/ole">
            <mc:AlternateContent xmlns:mc="http://schemas.openxmlformats.org/markup-compatibility/2006">
              <mc:Choice xmlns:v="urn:schemas-microsoft-com:vml" Requires="v">
                <p:oleObj spid="_x0000_s2051" name="VISIO" r:id="rId4" imgW="5378400" imgH="6008400" progId="">
                  <p:embed/>
                </p:oleObj>
              </mc:Choice>
              <mc:Fallback>
                <p:oleObj name="VISIO" r:id="rId4" imgW="5378400" imgH="6008400" progId="">
                  <p:embed/>
                  <p:pic>
                    <p:nvPicPr>
                      <p:cNvPr id="12" name="Object 4">
                        <a:extLst>
                          <a:ext uri="{FF2B5EF4-FFF2-40B4-BE49-F238E27FC236}">
                            <a16:creationId xmlns:a16="http://schemas.microsoft.com/office/drawing/2014/main" id="{E3A34413-4B8A-4D34-A0A1-5C2FD55CA0AD}"/>
                          </a:ext>
                        </a:extLst>
                      </p:cNvPr>
                      <p:cNvPicPr>
                        <a:picLocks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26912" y="1705639"/>
                        <a:ext cx="3581400" cy="3962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pic>
        <p:nvPicPr>
          <p:cNvPr id="16" name="Picture 15">
            <a:extLst>
              <a:ext uri="{FF2B5EF4-FFF2-40B4-BE49-F238E27FC236}">
                <a16:creationId xmlns:a16="http://schemas.microsoft.com/office/drawing/2014/main" id="{AC6B4DB8-6AAE-4851-9644-78873267989B}"/>
              </a:ext>
            </a:extLst>
          </p:cNvPr>
          <p:cNvPicPr>
            <a:picLocks noChangeAspect="1"/>
          </p:cNvPicPr>
          <p:nvPr/>
        </p:nvPicPr>
        <p:blipFill>
          <a:blip r:embed="rId6"/>
          <a:stretch>
            <a:fillRect/>
          </a:stretch>
        </p:blipFill>
        <p:spPr>
          <a:xfrm>
            <a:off x="6584581" y="1285237"/>
            <a:ext cx="2072734" cy="2292424"/>
          </a:xfrm>
          <a:prstGeom prst="rect">
            <a:avLst/>
          </a:prstGeom>
        </p:spPr>
      </p:pic>
    </p:spTree>
    <p:extLst>
      <p:ext uri="{BB962C8B-B14F-4D97-AF65-F5344CB8AC3E}">
        <p14:creationId xmlns:p14="http://schemas.microsoft.com/office/powerpoint/2010/main" val="398492152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026BF-AF86-449B-92E9-2911C16FC156}"/>
              </a:ext>
            </a:extLst>
          </p:cNvPr>
          <p:cNvSpPr>
            <a:spLocks noGrp="1"/>
          </p:cNvSpPr>
          <p:nvPr>
            <p:ph type="title"/>
          </p:nvPr>
        </p:nvSpPr>
        <p:spPr/>
        <p:txBody>
          <a:bodyPr/>
          <a:lstStyle/>
          <a:p>
            <a:r>
              <a:rPr lang="en-US"/>
              <a:t>Submetering applications </a:t>
            </a:r>
          </a:p>
        </p:txBody>
      </p:sp>
      <p:pic>
        <p:nvPicPr>
          <p:cNvPr id="17" name="Content Placeholder 16">
            <a:extLst>
              <a:ext uri="{FF2B5EF4-FFF2-40B4-BE49-F238E27FC236}">
                <a16:creationId xmlns:a16="http://schemas.microsoft.com/office/drawing/2014/main" id="{2ABB1063-CE02-4F92-BF4D-B8594C7E5898}"/>
              </a:ext>
            </a:extLst>
          </p:cNvPr>
          <p:cNvPicPr>
            <a:picLocks noGrp="1" noChangeAspect="1"/>
          </p:cNvPicPr>
          <p:nvPr>
            <p:ph type="pic" sz="quarter" idx="13"/>
          </p:nvPr>
        </p:nvPicPr>
        <p:blipFill>
          <a:blip r:embed="rId3" cstate="print">
            <a:extLst>
              <a:ext uri="{28A0092B-C50C-407E-A947-70E740481C1C}">
                <a14:useLocalDpi xmlns:a14="http://schemas.microsoft.com/office/drawing/2010/main" val="0"/>
              </a:ext>
            </a:extLst>
          </a:blip>
          <a:srcRect/>
          <a:stretch/>
        </p:blipFill>
        <p:spPr/>
      </p:pic>
      <p:sp>
        <p:nvSpPr>
          <p:cNvPr id="14" name="Slide Number Placeholder 13">
            <a:extLst>
              <a:ext uri="{FF2B5EF4-FFF2-40B4-BE49-F238E27FC236}">
                <a16:creationId xmlns:a16="http://schemas.microsoft.com/office/drawing/2014/main" id="{8669CBF8-D4B3-4274-AEDE-8FA1A43C2C12}"/>
              </a:ext>
            </a:extLst>
          </p:cNvPr>
          <p:cNvSpPr>
            <a:spLocks noGrp="1"/>
          </p:cNvSpPr>
          <p:nvPr>
            <p:ph type="sldNum" sz="quarter" idx="12"/>
          </p:nvPr>
        </p:nvSpPr>
        <p:spPr/>
        <p:txBody>
          <a:bodyPr/>
          <a:lstStyle/>
          <a:p>
            <a:fld id="{7B94EC18-1D2B-4535-B738-0E53AFE26620}" type="slidenum">
              <a:rPr lang="en-US" smtClean="0"/>
              <a:pPr/>
              <a:t>5</a:t>
            </a:fld>
            <a:endParaRPr lang="en-US"/>
          </a:p>
        </p:txBody>
      </p:sp>
      <p:sp>
        <p:nvSpPr>
          <p:cNvPr id="3" name="Content Placeholder 2">
            <a:extLst>
              <a:ext uri="{FF2B5EF4-FFF2-40B4-BE49-F238E27FC236}">
                <a16:creationId xmlns:a16="http://schemas.microsoft.com/office/drawing/2014/main" id="{64D5EE48-EE08-4D89-AC25-923735F324D4}"/>
              </a:ext>
            </a:extLst>
          </p:cNvPr>
          <p:cNvSpPr>
            <a:spLocks noGrp="1"/>
          </p:cNvSpPr>
          <p:nvPr>
            <p:ph idx="4294967295"/>
          </p:nvPr>
        </p:nvSpPr>
        <p:spPr>
          <a:xfrm>
            <a:off x="514000" y="1761423"/>
            <a:ext cx="5372100" cy="4008139"/>
          </a:xfrm>
        </p:spPr>
        <p:txBody>
          <a:bodyPr vert="horz" lIns="0" tIns="0" rIns="0" bIns="0" rtlCol="0" anchor="t">
            <a:noAutofit/>
          </a:bodyPr>
          <a:lstStyle/>
          <a:p>
            <a:pPr marL="342900" indent="-342900" eaLnBrk="0" hangingPunct="0">
              <a:lnSpc>
                <a:spcPct val="85000"/>
              </a:lnSpc>
              <a:spcBef>
                <a:spcPct val="30000"/>
              </a:spcBef>
              <a:buClr>
                <a:srgbClr val="DC241F"/>
              </a:buClr>
              <a:buFont typeface="Arial"/>
              <a:buChar char="•"/>
              <a:defRPr/>
            </a:pPr>
            <a:r>
              <a:rPr lang="en-US" sz="1500" b="0" kern="0" dirty="0"/>
              <a:t>Airports</a:t>
            </a:r>
            <a:endParaRPr lang="en-US" sz="1500" b="0" dirty="0"/>
          </a:p>
          <a:p>
            <a:pPr marL="342900" indent="-342900">
              <a:lnSpc>
                <a:spcPct val="85000"/>
              </a:lnSpc>
              <a:spcBef>
                <a:spcPct val="30000"/>
              </a:spcBef>
              <a:buClr>
                <a:srgbClr val="DC241F"/>
              </a:buClr>
              <a:buFont typeface="Arial"/>
              <a:buChar char="•"/>
              <a:defRPr/>
            </a:pPr>
            <a:r>
              <a:rPr lang="en-US" sz="1500" b="0" kern="0" dirty="0"/>
              <a:t>Banking and Finance</a:t>
            </a:r>
          </a:p>
          <a:p>
            <a:pPr marL="342900" indent="-342900">
              <a:lnSpc>
                <a:spcPct val="85000"/>
              </a:lnSpc>
              <a:spcBef>
                <a:spcPct val="30000"/>
              </a:spcBef>
              <a:buClr>
                <a:srgbClr val="DC241F"/>
              </a:buClr>
              <a:buFont typeface="Arial"/>
              <a:buChar char="•"/>
              <a:defRPr/>
            </a:pPr>
            <a:r>
              <a:rPr lang="en-US" sz="1500" b="0" kern="0" dirty="0"/>
              <a:t>Datacenters</a:t>
            </a:r>
          </a:p>
          <a:p>
            <a:pPr marL="342900" indent="-342900">
              <a:lnSpc>
                <a:spcPct val="85000"/>
              </a:lnSpc>
              <a:spcBef>
                <a:spcPct val="30000"/>
              </a:spcBef>
              <a:buClr>
                <a:srgbClr val="DC241F"/>
              </a:buClr>
              <a:buFont typeface="Arial"/>
              <a:buChar char="•"/>
              <a:defRPr/>
            </a:pPr>
            <a:r>
              <a:rPr lang="en-US" sz="1500" b="0" kern="0" dirty="0">
                <a:cs typeface="Arial"/>
              </a:rPr>
              <a:t>Education</a:t>
            </a:r>
          </a:p>
          <a:p>
            <a:pPr marL="342900" indent="-342900">
              <a:lnSpc>
                <a:spcPct val="85000"/>
              </a:lnSpc>
              <a:spcBef>
                <a:spcPct val="30000"/>
              </a:spcBef>
              <a:buClr>
                <a:srgbClr val="DC241F"/>
              </a:buClr>
              <a:buFont typeface="Arial"/>
              <a:buChar char="•"/>
              <a:defRPr/>
            </a:pPr>
            <a:r>
              <a:rPr lang="en-US" sz="1500" b="0" kern="0" dirty="0">
                <a:cs typeface="Arial"/>
              </a:rPr>
              <a:t>Food Processing and Food Retail</a:t>
            </a:r>
          </a:p>
          <a:p>
            <a:pPr marL="342900" indent="-342900">
              <a:lnSpc>
                <a:spcPct val="85000"/>
              </a:lnSpc>
              <a:spcBef>
                <a:spcPct val="30000"/>
              </a:spcBef>
              <a:buClr>
                <a:srgbClr val="DC241F"/>
              </a:buClr>
              <a:buFont typeface="Arial"/>
              <a:buChar char="•"/>
              <a:defRPr/>
            </a:pPr>
            <a:r>
              <a:rPr lang="en-US" sz="1500" b="0" kern="0" dirty="0">
                <a:cs typeface="Arial"/>
              </a:rPr>
              <a:t>Government and Utilities</a:t>
            </a:r>
          </a:p>
          <a:p>
            <a:pPr marL="342900" indent="-342900">
              <a:lnSpc>
                <a:spcPct val="85000"/>
              </a:lnSpc>
              <a:spcBef>
                <a:spcPct val="30000"/>
              </a:spcBef>
              <a:buClr>
                <a:srgbClr val="DC241F"/>
              </a:buClr>
              <a:buFont typeface="Arial"/>
              <a:buChar char="•"/>
              <a:defRPr/>
            </a:pPr>
            <a:r>
              <a:rPr lang="en-US" sz="1500" b="0" kern="0" dirty="0">
                <a:cs typeface="Arial"/>
              </a:rPr>
              <a:t>Healthcare, Hospitals and Pharmaceuticals </a:t>
            </a:r>
          </a:p>
          <a:p>
            <a:pPr marL="342900" indent="-342900">
              <a:lnSpc>
                <a:spcPct val="85000"/>
              </a:lnSpc>
              <a:spcBef>
                <a:spcPct val="30000"/>
              </a:spcBef>
              <a:buClr>
                <a:srgbClr val="DC241F"/>
              </a:buClr>
              <a:buFont typeface="Arial"/>
              <a:buChar char="•"/>
              <a:defRPr/>
            </a:pPr>
            <a:r>
              <a:rPr lang="en-US" sz="1500" b="0" kern="0" dirty="0">
                <a:cs typeface="Arial"/>
              </a:rPr>
              <a:t>Hospitality </a:t>
            </a:r>
          </a:p>
          <a:p>
            <a:pPr marL="342900" indent="-342900">
              <a:lnSpc>
                <a:spcPct val="85000"/>
              </a:lnSpc>
              <a:spcBef>
                <a:spcPct val="30000"/>
              </a:spcBef>
              <a:buClr>
                <a:srgbClr val="DC241F"/>
              </a:buClr>
              <a:buFont typeface="Arial"/>
              <a:buChar char="•"/>
              <a:defRPr/>
            </a:pPr>
            <a:r>
              <a:rPr lang="en-US" sz="1500" b="0" kern="0" dirty="0">
                <a:cs typeface="Arial"/>
              </a:rPr>
              <a:t>Logistics</a:t>
            </a:r>
          </a:p>
          <a:p>
            <a:pPr marL="342900" indent="-342900">
              <a:lnSpc>
                <a:spcPct val="85000"/>
              </a:lnSpc>
              <a:spcBef>
                <a:spcPct val="30000"/>
              </a:spcBef>
              <a:buClr>
                <a:srgbClr val="DC241F"/>
              </a:buClr>
              <a:buFont typeface="Arial"/>
              <a:buChar char="•"/>
              <a:defRPr/>
            </a:pPr>
            <a:r>
              <a:rPr lang="en-US" sz="1500" b="0" kern="0" dirty="0">
                <a:cs typeface="Arial"/>
              </a:rPr>
              <a:t>Commercial – office &amp; retail</a:t>
            </a:r>
          </a:p>
          <a:p>
            <a:pPr marL="342900" indent="-342900">
              <a:lnSpc>
                <a:spcPct val="85000"/>
              </a:lnSpc>
              <a:spcBef>
                <a:spcPct val="30000"/>
              </a:spcBef>
              <a:buClr>
                <a:srgbClr val="DC241F"/>
              </a:buClr>
              <a:buFont typeface="Arial"/>
              <a:buChar char="•"/>
              <a:defRPr/>
            </a:pPr>
            <a:r>
              <a:rPr lang="en-US" sz="1500" b="0" kern="0" dirty="0">
                <a:cs typeface="Arial"/>
              </a:rPr>
              <a:t>Multi-Family Residential</a:t>
            </a:r>
          </a:p>
          <a:p>
            <a:pPr marL="342900" indent="-342900">
              <a:lnSpc>
                <a:spcPct val="85000"/>
              </a:lnSpc>
              <a:spcBef>
                <a:spcPct val="30000"/>
              </a:spcBef>
              <a:buClr>
                <a:schemeClr val="accent1"/>
              </a:buClr>
              <a:buFont typeface="Arial"/>
              <a:buChar char="•"/>
            </a:pPr>
            <a:r>
              <a:rPr lang="en-US" sz="1500" b="0" kern="0" dirty="0">
                <a:cs typeface="Arial"/>
              </a:rPr>
              <a:t>Industrial / Manufacturing</a:t>
            </a:r>
          </a:p>
          <a:p>
            <a:pPr marL="174625" indent="-174625">
              <a:lnSpc>
                <a:spcPct val="85000"/>
              </a:lnSpc>
              <a:spcBef>
                <a:spcPct val="30000"/>
              </a:spcBef>
              <a:buFontTx/>
              <a:buChar char="•"/>
            </a:pPr>
            <a:endParaRPr lang="en-US" sz="2000" kern="0" dirty="0">
              <a:latin typeface="Arial"/>
              <a:cs typeface="Arial"/>
            </a:endParaRPr>
          </a:p>
          <a:p>
            <a:pPr lvl="1"/>
            <a:endParaRPr lang="en-US" dirty="0">
              <a:latin typeface="Arial"/>
              <a:cs typeface="Arial"/>
            </a:endParaRPr>
          </a:p>
        </p:txBody>
      </p:sp>
      <p:sp>
        <p:nvSpPr>
          <p:cNvPr id="13" name="TextBox 12">
            <a:extLst>
              <a:ext uri="{FF2B5EF4-FFF2-40B4-BE49-F238E27FC236}">
                <a16:creationId xmlns:a16="http://schemas.microsoft.com/office/drawing/2014/main" id="{CD307334-2626-B049-B2E3-59C0888A97EA}"/>
              </a:ext>
            </a:extLst>
          </p:cNvPr>
          <p:cNvSpPr txBox="1"/>
          <p:nvPr/>
        </p:nvSpPr>
        <p:spPr>
          <a:xfrm>
            <a:off x="2345267" y="1227667"/>
            <a:ext cx="0" cy="0"/>
          </a:xfrm>
          <a:prstGeom prst="rect">
            <a:avLst/>
          </a:prstGeom>
          <a:noFill/>
        </p:spPr>
        <p:txBody>
          <a:bodyPr wrap="none" lIns="0" tIns="0" rIns="0" bIns="0" rtlCol="0">
            <a:noAutofit/>
          </a:bodyPr>
          <a:lstStyle/>
          <a:p>
            <a:pPr algn="l"/>
            <a:endParaRPr lang="en-US" err="1"/>
          </a:p>
        </p:txBody>
      </p:sp>
      <p:sp>
        <p:nvSpPr>
          <p:cNvPr id="15" name="TextBox 14">
            <a:extLst>
              <a:ext uri="{FF2B5EF4-FFF2-40B4-BE49-F238E27FC236}">
                <a16:creationId xmlns:a16="http://schemas.microsoft.com/office/drawing/2014/main" id="{9E8605EE-58E3-2940-A860-6CB805819D4B}"/>
              </a:ext>
            </a:extLst>
          </p:cNvPr>
          <p:cNvSpPr txBox="1"/>
          <p:nvPr/>
        </p:nvSpPr>
        <p:spPr>
          <a:xfrm>
            <a:off x="1583267" y="1024467"/>
            <a:ext cx="0" cy="0"/>
          </a:xfrm>
          <a:prstGeom prst="rect">
            <a:avLst/>
          </a:prstGeom>
          <a:noFill/>
        </p:spPr>
        <p:txBody>
          <a:bodyPr wrap="none" lIns="0" tIns="0" rIns="0" bIns="0" rtlCol="0">
            <a:noAutofit/>
          </a:bodyPr>
          <a:lstStyle/>
          <a:p>
            <a:pPr algn="l"/>
            <a:endParaRPr lang="en-US" err="1"/>
          </a:p>
        </p:txBody>
      </p:sp>
      <p:pic>
        <p:nvPicPr>
          <p:cNvPr id="4" name="Picture 4" descr="A close up of a logo&#10;&#10;Description automatically generated">
            <a:extLst>
              <a:ext uri="{FF2B5EF4-FFF2-40B4-BE49-F238E27FC236}">
                <a16:creationId xmlns:a16="http://schemas.microsoft.com/office/drawing/2014/main" id="{F2064470-0D17-4FDF-9256-67FB0446E3BF}"/>
              </a:ext>
            </a:extLst>
          </p:cNvPr>
          <p:cNvPicPr>
            <a:picLocks noChangeAspect="1"/>
          </p:cNvPicPr>
          <p:nvPr/>
        </p:nvPicPr>
        <p:blipFill>
          <a:blip r:embed="rId4"/>
          <a:stretch>
            <a:fillRect/>
          </a:stretch>
        </p:blipFill>
        <p:spPr>
          <a:xfrm>
            <a:off x="3750595" y="5776812"/>
            <a:ext cx="723900" cy="733425"/>
          </a:xfrm>
          <a:prstGeom prst="rect">
            <a:avLst/>
          </a:prstGeom>
        </p:spPr>
      </p:pic>
      <p:pic>
        <p:nvPicPr>
          <p:cNvPr id="5" name="Picture 5" descr="A picture containing shape&#10;&#10;Description automatically generated">
            <a:extLst>
              <a:ext uri="{FF2B5EF4-FFF2-40B4-BE49-F238E27FC236}">
                <a16:creationId xmlns:a16="http://schemas.microsoft.com/office/drawing/2014/main" id="{56B8D718-B3F0-439F-A6CD-4EF36223E9C0}"/>
              </a:ext>
            </a:extLst>
          </p:cNvPr>
          <p:cNvPicPr>
            <a:picLocks noChangeAspect="1"/>
          </p:cNvPicPr>
          <p:nvPr/>
        </p:nvPicPr>
        <p:blipFill>
          <a:blip r:embed="rId5"/>
          <a:stretch>
            <a:fillRect/>
          </a:stretch>
        </p:blipFill>
        <p:spPr>
          <a:xfrm>
            <a:off x="2086126" y="5851718"/>
            <a:ext cx="723900" cy="723900"/>
          </a:xfrm>
          <a:prstGeom prst="rect">
            <a:avLst/>
          </a:prstGeom>
        </p:spPr>
      </p:pic>
      <p:pic>
        <p:nvPicPr>
          <p:cNvPr id="6" name="Picture 6" descr="A picture containing shape&#10;&#10;Description automatically generated">
            <a:extLst>
              <a:ext uri="{FF2B5EF4-FFF2-40B4-BE49-F238E27FC236}">
                <a16:creationId xmlns:a16="http://schemas.microsoft.com/office/drawing/2014/main" id="{E1DE30B6-4FAD-47F0-8B68-3987F1245265}"/>
              </a:ext>
            </a:extLst>
          </p:cNvPr>
          <p:cNvPicPr>
            <a:picLocks noChangeAspect="1"/>
          </p:cNvPicPr>
          <p:nvPr/>
        </p:nvPicPr>
        <p:blipFill>
          <a:blip r:embed="rId6"/>
          <a:stretch>
            <a:fillRect/>
          </a:stretch>
        </p:blipFill>
        <p:spPr>
          <a:xfrm>
            <a:off x="1211029" y="5842840"/>
            <a:ext cx="676275" cy="676275"/>
          </a:xfrm>
          <a:prstGeom prst="rect">
            <a:avLst/>
          </a:prstGeom>
        </p:spPr>
      </p:pic>
      <p:pic>
        <p:nvPicPr>
          <p:cNvPr id="8" name="Picture 8" descr="A picture containing shape&#10;&#10;Description automatically generated">
            <a:extLst>
              <a:ext uri="{FF2B5EF4-FFF2-40B4-BE49-F238E27FC236}">
                <a16:creationId xmlns:a16="http://schemas.microsoft.com/office/drawing/2014/main" id="{C927EF64-A611-4132-8BC1-FEB4B5D5447E}"/>
              </a:ext>
            </a:extLst>
          </p:cNvPr>
          <p:cNvPicPr>
            <a:picLocks noChangeAspect="1"/>
          </p:cNvPicPr>
          <p:nvPr/>
        </p:nvPicPr>
        <p:blipFill>
          <a:blip r:embed="rId7"/>
          <a:stretch>
            <a:fillRect/>
          </a:stretch>
        </p:blipFill>
        <p:spPr>
          <a:xfrm>
            <a:off x="3008848" y="5940678"/>
            <a:ext cx="542925" cy="542925"/>
          </a:xfrm>
          <a:prstGeom prst="rect">
            <a:avLst/>
          </a:prstGeom>
        </p:spPr>
      </p:pic>
    </p:spTree>
    <p:extLst>
      <p:ext uri="{BB962C8B-B14F-4D97-AF65-F5344CB8AC3E}">
        <p14:creationId xmlns:p14="http://schemas.microsoft.com/office/powerpoint/2010/main" val="29436503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tx1">
            <a:lumMod val="75000"/>
            <a:lumOff val="25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C555BD-402C-D741-BED0-92EA98CCE586}"/>
              </a:ext>
            </a:extLst>
          </p:cNvPr>
          <p:cNvSpPr>
            <a:spLocks noGrp="1"/>
          </p:cNvSpPr>
          <p:nvPr>
            <p:ph type="title"/>
          </p:nvPr>
        </p:nvSpPr>
        <p:spPr/>
        <p:txBody>
          <a:bodyPr/>
          <a:lstStyle/>
          <a:p>
            <a:r>
              <a:rPr lang="en-US"/>
              <a:t>Honeywell </a:t>
            </a:r>
            <a:br>
              <a:rPr lang="en-US"/>
            </a:br>
            <a:r>
              <a:rPr lang="en-US"/>
              <a:t>E-mon portfolio</a:t>
            </a:r>
          </a:p>
        </p:txBody>
      </p:sp>
      <p:sp>
        <p:nvSpPr>
          <p:cNvPr id="3" name="Slide Number Placeholder 2"/>
          <p:cNvSpPr>
            <a:spLocks noGrp="1"/>
          </p:cNvSpPr>
          <p:nvPr>
            <p:ph type="sldNum" sz="quarter" idx="12"/>
          </p:nvPr>
        </p:nvSpPr>
        <p:spPr/>
        <p:txBody>
          <a:bodyPr/>
          <a:lstStyle/>
          <a:p>
            <a:pPr lvl="0"/>
            <a:fld id="{7B94EC18-1D2B-4535-B738-0E53AFE26620}" type="slidenum">
              <a:rPr lang="en-US" noProof="0" dirty="0" smtClean="0"/>
              <a:pPr lvl="0"/>
              <a:t>6</a:t>
            </a:fld>
            <a:endParaRPr lang="en-US" noProof="0"/>
          </a:p>
        </p:txBody>
      </p:sp>
    </p:spTree>
    <p:extLst>
      <p:ext uri="{BB962C8B-B14F-4D97-AF65-F5344CB8AC3E}">
        <p14:creationId xmlns:p14="http://schemas.microsoft.com/office/powerpoint/2010/main" val="37944756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1026BF-AF86-449B-92E9-2911C16FC156}"/>
              </a:ext>
            </a:extLst>
          </p:cNvPr>
          <p:cNvSpPr>
            <a:spLocks noGrp="1"/>
          </p:cNvSpPr>
          <p:nvPr>
            <p:ph type="title"/>
          </p:nvPr>
        </p:nvSpPr>
        <p:spPr/>
        <p:txBody>
          <a:bodyPr/>
          <a:lstStyle/>
          <a:p>
            <a:r>
              <a:rPr lang="en-US"/>
              <a:t>E-Mon Portfolio</a:t>
            </a:r>
          </a:p>
        </p:txBody>
      </p:sp>
      <p:sp>
        <p:nvSpPr>
          <p:cNvPr id="14" name="Slide Number Placeholder 13">
            <a:extLst>
              <a:ext uri="{FF2B5EF4-FFF2-40B4-BE49-F238E27FC236}">
                <a16:creationId xmlns:a16="http://schemas.microsoft.com/office/drawing/2014/main" id="{8669CBF8-D4B3-4274-AEDE-8FA1A43C2C12}"/>
              </a:ext>
            </a:extLst>
          </p:cNvPr>
          <p:cNvSpPr>
            <a:spLocks noGrp="1"/>
          </p:cNvSpPr>
          <p:nvPr>
            <p:ph type="sldNum" sz="quarter" idx="12"/>
          </p:nvPr>
        </p:nvSpPr>
        <p:spPr/>
        <p:txBody>
          <a:bodyPr/>
          <a:lstStyle/>
          <a:p>
            <a:fld id="{7B94EC18-1D2B-4535-B738-0E53AFE26620}" type="slidenum">
              <a:rPr lang="en-US" smtClean="0"/>
              <a:pPr/>
              <a:t>7</a:t>
            </a:fld>
            <a:endParaRPr lang="en-US"/>
          </a:p>
        </p:txBody>
      </p:sp>
      <p:sp>
        <p:nvSpPr>
          <p:cNvPr id="13" name="TextBox 12">
            <a:extLst>
              <a:ext uri="{FF2B5EF4-FFF2-40B4-BE49-F238E27FC236}">
                <a16:creationId xmlns:a16="http://schemas.microsoft.com/office/drawing/2014/main" id="{CD307334-2626-B049-B2E3-59C0888A97EA}"/>
              </a:ext>
            </a:extLst>
          </p:cNvPr>
          <p:cNvSpPr txBox="1"/>
          <p:nvPr/>
        </p:nvSpPr>
        <p:spPr>
          <a:xfrm>
            <a:off x="2345267" y="1227667"/>
            <a:ext cx="0" cy="0"/>
          </a:xfrm>
          <a:prstGeom prst="rect">
            <a:avLst/>
          </a:prstGeom>
          <a:noFill/>
        </p:spPr>
        <p:txBody>
          <a:bodyPr wrap="none" lIns="0" tIns="0" rIns="0" bIns="0" rtlCol="0">
            <a:noAutofit/>
          </a:bodyPr>
          <a:lstStyle/>
          <a:p>
            <a:pPr algn="l"/>
            <a:endParaRPr lang="en-US" err="1"/>
          </a:p>
        </p:txBody>
      </p:sp>
      <p:sp>
        <p:nvSpPr>
          <p:cNvPr id="15" name="TextBox 14">
            <a:extLst>
              <a:ext uri="{FF2B5EF4-FFF2-40B4-BE49-F238E27FC236}">
                <a16:creationId xmlns:a16="http://schemas.microsoft.com/office/drawing/2014/main" id="{9E8605EE-58E3-2940-A860-6CB805819D4B}"/>
              </a:ext>
            </a:extLst>
          </p:cNvPr>
          <p:cNvSpPr txBox="1"/>
          <p:nvPr/>
        </p:nvSpPr>
        <p:spPr>
          <a:xfrm>
            <a:off x="1583267" y="1024467"/>
            <a:ext cx="0" cy="0"/>
          </a:xfrm>
          <a:prstGeom prst="rect">
            <a:avLst/>
          </a:prstGeom>
          <a:noFill/>
        </p:spPr>
        <p:txBody>
          <a:bodyPr wrap="none" lIns="0" tIns="0" rIns="0" bIns="0" rtlCol="0">
            <a:noAutofit/>
          </a:bodyPr>
          <a:lstStyle/>
          <a:p>
            <a:pPr algn="l"/>
            <a:endParaRPr lang="en-US" err="1"/>
          </a:p>
        </p:txBody>
      </p:sp>
      <p:sp>
        <p:nvSpPr>
          <p:cNvPr id="9" name="Rectangle 8">
            <a:extLst>
              <a:ext uri="{FF2B5EF4-FFF2-40B4-BE49-F238E27FC236}">
                <a16:creationId xmlns:a16="http://schemas.microsoft.com/office/drawing/2014/main" id="{2E52ACFA-E119-451F-90A4-47A704F78DFE}"/>
              </a:ext>
            </a:extLst>
          </p:cNvPr>
          <p:cNvSpPr/>
          <p:nvPr/>
        </p:nvSpPr>
        <p:spPr>
          <a:xfrm>
            <a:off x="3977124" y="1565367"/>
            <a:ext cx="7829585" cy="4043634"/>
          </a:xfrm>
          <a:prstGeom prst="rect">
            <a:avLst/>
          </a:prstGeom>
          <a:noFill/>
          <a:ln w="76200">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0" name="Rectangle 9">
            <a:extLst>
              <a:ext uri="{FF2B5EF4-FFF2-40B4-BE49-F238E27FC236}">
                <a16:creationId xmlns:a16="http://schemas.microsoft.com/office/drawing/2014/main" id="{55944760-1A6C-46D5-9417-322F6DF59C0A}"/>
              </a:ext>
            </a:extLst>
          </p:cNvPr>
          <p:cNvSpPr/>
          <p:nvPr/>
        </p:nvSpPr>
        <p:spPr>
          <a:xfrm>
            <a:off x="3999578" y="4088756"/>
            <a:ext cx="7812653" cy="1520245"/>
          </a:xfrm>
          <a:prstGeom prst="rect">
            <a:avLst/>
          </a:prstGeom>
          <a:solidFill>
            <a:schemeClr val="accent5">
              <a:lumMod val="20000"/>
              <a:lumOff val="80000"/>
            </a:schemeClr>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11" name="Rectangle 10">
            <a:extLst>
              <a:ext uri="{FF2B5EF4-FFF2-40B4-BE49-F238E27FC236}">
                <a16:creationId xmlns:a16="http://schemas.microsoft.com/office/drawing/2014/main" id="{50C5B414-33BE-41B1-BDC5-4BF9A4B24C33}"/>
              </a:ext>
            </a:extLst>
          </p:cNvPr>
          <p:cNvSpPr/>
          <p:nvPr/>
        </p:nvSpPr>
        <p:spPr>
          <a:xfrm>
            <a:off x="3999578" y="1565368"/>
            <a:ext cx="7812653" cy="253437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grpSp>
        <p:nvGrpSpPr>
          <p:cNvPr id="12" name="Group 11">
            <a:extLst>
              <a:ext uri="{FF2B5EF4-FFF2-40B4-BE49-F238E27FC236}">
                <a16:creationId xmlns:a16="http://schemas.microsoft.com/office/drawing/2014/main" id="{39A21DB2-27C8-45F8-8C6C-32627DB9B878}"/>
              </a:ext>
            </a:extLst>
          </p:cNvPr>
          <p:cNvGrpSpPr/>
          <p:nvPr/>
        </p:nvGrpSpPr>
        <p:grpSpPr>
          <a:xfrm>
            <a:off x="6376639" y="4367318"/>
            <a:ext cx="1668351" cy="1716954"/>
            <a:chOff x="1157448" y="4705069"/>
            <a:chExt cx="2001817" cy="2060135"/>
          </a:xfrm>
        </p:grpSpPr>
        <p:pic>
          <p:nvPicPr>
            <p:cNvPr id="16" name="Bildplatzhalter 25">
              <a:extLst>
                <a:ext uri="{FF2B5EF4-FFF2-40B4-BE49-F238E27FC236}">
                  <a16:creationId xmlns:a16="http://schemas.microsoft.com/office/drawing/2014/main" id="{4DCF4E30-D9A5-4BCB-A844-B3F78B38E3D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449" t="-51933" r="-1560" b="-62563"/>
            <a:stretch/>
          </p:blipFill>
          <p:spPr>
            <a:xfrm>
              <a:off x="1157448" y="4705069"/>
              <a:ext cx="2001817" cy="2060135"/>
            </a:xfrm>
            <a:prstGeom prst="rect">
              <a:avLst/>
            </a:prstGeom>
            <a:noFill/>
          </p:spPr>
        </p:pic>
        <p:grpSp>
          <p:nvGrpSpPr>
            <p:cNvPr id="17" name="Group 118">
              <a:extLst>
                <a:ext uri="{FF2B5EF4-FFF2-40B4-BE49-F238E27FC236}">
                  <a16:creationId xmlns:a16="http://schemas.microsoft.com/office/drawing/2014/main" id="{00B95126-7066-4F5A-B1F5-E10CB89371C3}"/>
                </a:ext>
              </a:extLst>
            </p:cNvPr>
            <p:cNvGrpSpPr/>
            <p:nvPr/>
          </p:nvGrpSpPr>
          <p:grpSpPr bwMode="gray">
            <a:xfrm>
              <a:off x="1517269" y="5279031"/>
              <a:ext cx="284541" cy="236869"/>
              <a:chOff x="8728003" y="2421635"/>
              <a:chExt cx="288233" cy="294939"/>
            </a:xfrm>
          </p:grpSpPr>
          <p:sp>
            <p:nvSpPr>
              <p:cNvPr id="18" name="Freihandform: Form 46">
                <a:extLst>
                  <a:ext uri="{FF2B5EF4-FFF2-40B4-BE49-F238E27FC236}">
                    <a16:creationId xmlns:a16="http://schemas.microsoft.com/office/drawing/2014/main" id="{9507C8AF-582B-45E9-8F13-9878C275F65B}"/>
                  </a:ext>
                </a:extLst>
              </p:cNvPr>
              <p:cNvSpPr/>
              <p:nvPr/>
            </p:nvSpPr>
            <p:spPr bwMode="gray">
              <a:xfrm>
                <a:off x="8728003" y="2421635"/>
                <a:ext cx="153730" cy="281839"/>
              </a:xfrm>
              <a:custGeom>
                <a:avLst/>
                <a:gdLst>
                  <a:gd name="connsiteX0" fmla="*/ 34766 w 57150"/>
                  <a:gd name="connsiteY0" fmla="*/ 46196 h 104775"/>
                  <a:gd name="connsiteX1" fmla="*/ 44291 w 57150"/>
                  <a:gd name="connsiteY1" fmla="*/ 35719 h 104775"/>
                  <a:gd name="connsiteX2" fmla="*/ 34766 w 57150"/>
                  <a:gd name="connsiteY2" fmla="*/ 26194 h 104775"/>
                  <a:gd name="connsiteX3" fmla="*/ 34766 w 57150"/>
                  <a:gd name="connsiteY3" fmla="*/ 46196 h 104775"/>
                  <a:gd name="connsiteX4" fmla="*/ 44291 w 57150"/>
                  <a:gd name="connsiteY4" fmla="*/ 73819 h 104775"/>
                  <a:gd name="connsiteX5" fmla="*/ 34766 w 57150"/>
                  <a:gd name="connsiteY5" fmla="*/ 64294 h 104775"/>
                  <a:gd name="connsiteX6" fmla="*/ 34766 w 57150"/>
                  <a:gd name="connsiteY6" fmla="*/ 84296 h 104775"/>
                  <a:gd name="connsiteX7" fmla="*/ 44291 w 57150"/>
                  <a:gd name="connsiteY7" fmla="*/ 73819 h 104775"/>
                  <a:gd name="connsiteX8" fmla="*/ 26194 w 57150"/>
                  <a:gd name="connsiteY8" fmla="*/ 103346 h 104775"/>
                  <a:gd name="connsiteX9" fmla="*/ 26194 w 57150"/>
                  <a:gd name="connsiteY9" fmla="*/ 65246 h 104775"/>
                  <a:gd name="connsiteX10" fmla="*/ 12859 w 57150"/>
                  <a:gd name="connsiteY10" fmla="*/ 78581 h 104775"/>
                  <a:gd name="connsiteX11" fmla="*/ 8096 w 57150"/>
                  <a:gd name="connsiteY11" fmla="*/ 73819 h 104775"/>
                  <a:gd name="connsiteX12" fmla="*/ 26194 w 57150"/>
                  <a:gd name="connsiteY12" fmla="*/ 54769 h 104775"/>
                  <a:gd name="connsiteX13" fmla="*/ 7144 w 57150"/>
                  <a:gd name="connsiteY13" fmla="*/ 36671 h 104775"/>
                  <a:gd name="connsiteX14" fmla="*/ 12859 w 57150"/>
                  <a:gd name="connsiteY14" fmla="*/ 30956 h 104775"/>
                  <a:gd name="connsiteX15" fmla="*/ 26194 w 57150"/>
                  <a:gd name="connsiteY15" fmla="*/ 43339 h 104775"/>
                  <a:gd name="connsiteX16" fmla="*/ 27146 w 57150"/>
                  <a:gd name="connsiteY16" fmla="*/ 43339 h 104775"/>
                  <a:gd name="connsiteX17" fmla="*/ 27146 w 57150"/>
                  <a:gd name="connsiteY17" fmla="*/ 7144 h 104775"/>
                  <a:gd name="connsiteX18" fmla="*/ 55721 w 57150"/>
                  <a:gd name="connsiteY18" fmla="*/ 36671 h 104775"/>
                  <a:gd name="connsiteX19" fmla="*/ 38576 w 57150"/>
                  <a:gd name="connsiteY19" fmla="*/ 54769 h 104775"/>
                  <a:gd name="connsiteX20" fmla="*/ 56674 w 57150"/>
                  <a:gd name="connsiteY20" fmla="*/ 72866 h 104775"/>
                  <a:gd name="connsiteX21" fmla="*/ 26194 w 57150"/>
                  <a:gd name="connsiteY21" fmla="*/ 103346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57150" h="104775">
                    <a:moveTo>
                      <a:pt x="34766" y="46196"/>
                    </a:moveTo>
                    <a:cubicBezTo>
                      <a:pt x="38576" y="42386"/>
                      <a:pt x="41434" y="38576"/>
                      <a:pt x="44291" y="35719"/>
                    </a:cubicBezTo>
                    <a:cubicBezTo>
                      <a:pt x="41434" y="32861"/>
                      <a:pt x="37624" y="29051"/>
                      <a:pt x="34766" y="26194"/>
                    </a:cubicBezTo>
                    <a:lnTo>
                      <a:pt x="34766" y="46196"/>
                    </a:lnTo>
                    <a:close/>
                    <a:moveTo>
                      <a:pt x="44291" y="73819"/>
                    </a:moveTo>
                    <a:cubicBezTo>
                      <a:pt x="41434" y="70961"/>
                      <a:pt x="37624" y="67151"/>
                      <a:pt x="34766" y="64294"/>
                    </a:cubicBezTo>
                    <a:lnTo>
                      <a:pt x="34766" y="84296"/>
                    </a:lnTo>
                    <a:cubicBezTo>
                      <a:pt x="37624" y="80486"/>
                      <a:pt x="41434" y="76676"/>
                      <a:pt x="44291" y="73819"/>
                    </a:cubicBezTo>
                    <a:moveTo>
                      <a:pt x="26194" y="103346"/>
                    </a:moveTo>
                    <a:lnTo>
                      <a:pt x="26194" y="65246"/>
                    </a:lnTo>
                    <a:cubicBezTo>
                      <a:pt x="21431" y="70009"/>
                      <a:pt x="16669" y="73819"/>
                      <a:pt x="12859" y="78581"/>
                    </a:cubicBezTo>
                    <a:cubicBezTo>
                      <a:pt x="10954" y="76676"/>
                      <a:pt x="9049" y="74771"/>
                      <a:pt x="8096" y="73819"/>
                    </a:cubicBezTo>
                    <a:cubicBezTo>
                      <a:pt x="13811" y="67151"/>
                      <a:pt x="19526" y="61436"/>
                      <a:pt x="26194" y="54769"/>
                    </a:cubicBezTo>
                    <a:cubicBezTo>
                      <a:pt x="19526" y="49054"/>
                      <a:pt x="13811" y="42386"/>
                      <a:pt x="7144" y="36671"/>
                    </a:cubicBezTo>
                    <a:cubicBezTo>
                      <a:pt x="9049" y="34766"/>
                      <a:pt x="10954" y="32861"/>
                      <a:pt x="12859" y="30956"/>
                    </a:cubicBezTo>
                    <a:cubicBezTo>
                      <a:pt x="17621" y="34766"/>
                      <a:pt x="21431" y="39529"/>
                      <a:pt x="26194" y="43339"/>
                    </a:cubicBezTo>
                    <a:cubicBezTo>
                      <a:pt x="26194" y="43339"/>
                      <a:pt x="26194" y="43339"/>
                      <a:pt x="27146" y="43339"/>
                    </a:cubicBezTo>
                    <a:lnTo>
                      <a:pt x="27146" y="7144"/>
                    </a:lnTo>
                    <a:cubicBezTo>
                      <a:pt x="36671" y="16669"/>
                      <a:pt x="46196" y="27146"/>
                      <a:pt x="55721" y="36671"/>
                    </a:cubicBezTo>
                    <a:cubicBezTo>
                      <a:pt x="50006" y="42386"/>
                      <a:pt x="44291" y="49054"/>
                      <a:pt x="38576" y="54769"/>
                    </a:cubicBezTo>
                    <a:cubicBezTo>
                      <a:pt x="44291" y="60484"/>
                      <a:pt x="50959" y="67151"/>
                      <a:pt x="56674" y="72866"/>
                    </a:cubicBezTo>
                    <a:cubicBezTo>
                      <a:pt x="46196" y="83344"/>
                      <a:pt x="36671" y="92869"/>
                      <a:pt x="26194" y="103346"/>
                    </a:cubicBezTo>
                  </a:path>
                </a:pathLst>
              </a:custGeom>
              <a:solidFill>
                <a:srgbClr val="0094D5"/>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sp>
            <p:nvSpPr>
              <p:cNvPr id="19" name="Freihandform: Form 47">
                <a:extLst>
                  <a:ext uri="{FF2B5EF4-FFF2-40B4-BE49-F238E27FC236}">
                    <a16:creationId xmlns:a16="http://schemas.microsoft.com/office/drawing/2014/main" id="{350EF9D7-56D4-4C96-9C5A-0A5883F8C125}"/>
                  </a:ext>
                </a:extLst>
              </p:cNvPr>
              <p:cNvSpPr/>
              <p:nvPr/>
            </p:nvSpPr>
            <p:spPr bwMode="gray">
              <a:xfrm>
                <a:off x="8862506" y="2434735"/>
                <a:ext cx="153730" cy="281839"/>
              </a:xfrm>
              <a:custGeom>
                <a:avLst/>
                <a:gdLst>
                  <a:gd name="connsiteX0" fmla="*/ 20479 w 57150"/>
                  <a:gd name="connsiteY0" fmla="*/ 81439 h 104775"/>
                  <a:gd name="connsiteX1" fmla="*/ 27146 w 57150"/>
                  <a:gd name="connsiteY1" fmla="*/ 88106 h 104775"/>
                  <a:gd name="connsiteX2" fmla="*/ 28099 w 57150"/>
                  <a:gd name="connsiteY2" fmla="*/ 87154 h 104775"/>
                  <a:gd name="connsiteX3" fmla="*/ 41434 w 57150"/>
                  <a:gd name="connsiteY3" fmla="*/ 52864 h 104775"/>
                  <a:gd name="connsiteX4" fmla="*/ 28099 w 57150"/>
                  <a:gd name="connsiteY4" fmla="*/ 19526 h 104775"/>
                  <a:gd name="connsiteX5" fmla="*/ 20479 w 57150"/>
                  <a:gd name="connsiteY5" fmla="*/ 26194 h 104775"/>
                  <a:gd name="connsiteX6" fmla="*/ 29051 w 57150"/>
                  <a:gd name="connsiteY6" fmla="*/ 67151 h 104775"/>
                  <a:gd name="connsiteX7" fmla="*/ 20479 w 57150"/>
                  <a:gd name="connsiteY7" fmla="*/ 81439 h 104775"/>
                  <a:gd name="connsiteX8" fmla="*/ 22384 w 57150"/>
                  <a:gd name="connsiteY8" fmla="*/ 55721 h 104775"/>
                  <a:gd name="connsiteX9" fmla="*/ 14764 w 57150"/>
                  <a:gd name="connsiteY9" fmla="*/ 32861 h 104775"/>
                  <a:gd name="connsiteX10" fmla="*/ 8096 w 57150"/>
                  <a:gd name="connsiteY10" fmla="*/ 39529 h 104775"/>
                  <a:gd name="connsiteX11" fmla="*/ 7144 w 57150"/>
                  <a:gd name="connsiteY11" fmla="*/ 69056 h 104775"/>
                  <a:gd name="connsiteX12" fmla="*/ 13811 w 57150"/>
                  <a:gd name="connsiteY12" fmla="*/ 75724 h 104775"/>
                  <a:gd name="connsiteX13" fmla="*/ 22384 w 57150"/>
                  <a:gd name="connsiteY13" fmla="*/ 55721 h 104775"/>
                  <a:gd name="connsiteX14" fmla="*/ 43339 w 57150"/>
                  <a:gd name="connsiteY14" fmla="*/ 94774 h 104775"/>
                  <a:gd name="connsiteX15" fmla="*/ 40481 w 57150"/>
                  <a:gd name="connsiteY15" fmla="*/ 8096 h 104775"/>
                  <a:gd name="connsiteX16" fmla="*/ 39529 w 57150"/>
                  <a:gd name="connsiteY16" fmla="*/ 7144 h 104775"/>
                  <a:gd name="connsiteX17" fmla="*/ 32861 w 57150"/>
                  <a:gd name="connsiteY17" fmla="*/ 13811 h 104775"/>
                  <a:gd name="connsiteX18" fmla="*/ 33814 w 57150"/>
                  <a:gd name="connsiteY18" fmla="*/ 14764 h 104775"/>
                  <a:gd name="connsiteX19" fmla="*/ 34766 w 57150"/>
                  <a:gd name="connsiteY19" fmla="*/ 91916 h 104775"/>
                  <a:gd name="connsiteX20" fmla="*/ 32861 w 57150"/>
                  <a:gd name="connsiteY20" fmla="*/ 93821 h 104775"/>
                  <a:gd name="connsiteX21" fmla="*/ 38576 w 57150"/>
                  <a:gd name="connsiteY21" fmla="*/ 99536 h 104775"/>
                  <a:gd name="connsiteX22" fmla="*/ 39529 w 57150"/>
                  <a:gd name="connsiteY22" fmla="*/ 98584 h 104775"/>
                  <a:gd name="connsiteX23" fmla="*/ 43339 w 57150"/>
                  <a:gd name="connsiteY23" fmla="*/ 94774 h 1047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7150" h="104775">
                    <a:moveTo>
                      <a:pt x="20479" y="81439"/>
                    </a:moveTo>
                    <a:lnTo>
                      <a:pt x="27146" y="88106"/>
                    </a:lnTo>
                    <a:cubicBezTo>
                      <a:pt x="27146" y="88106"/>
                      <a:pt x="28099" y="88106"/>
                      <a:pt x="28099" y="87154"/>
                    </a:cubicBezTo>
                    <a:cubicBezTo>
                      <a:pt x="36671" y="77629"/>
                      <a:pt x="41434" y="66199"/>
                      <a:pt x="41434" y="52864"/>
                    </a:cubicBezTo>
                    <a:cubicBezTo>
                      <a:pt x="41434" y="40481"/>
                      <a:pt x="36671" y="29051"/>
                      <a:pt x="28099" y="19526"/>
                    </a:cubicBezTo>
                    <a:lnTo>
                      <a:pt x="20479" y="26194"/>
                    </a:lnTo>
                    <a:cubicBezTo>
                      <a:pt x="30956" y="38576"/>
                      <a:pt x="33814" y="51911"/>
                      <a:pt x="29051" y="67151"/>
                    </a:cubicBezTo>
                    <a:cubicBezTo>
                      <a:pt x="27146" y="72866"/>
                      <a:pt x="24289" y="77629"/>
                      <a:pt x="20479" y="81439"/>
                    </a:cubicBezTo>
                    <a:moveTo>
                      <a:pt x="22384" y="55721"/>
                    </a:moveTo>
                    <a:cubicBezTo>
                      <a:pt x="22384" y="46196"/>
                      <a:pt x="19526" y="38576"/>
                      <a:pt x="14764" y="32861"/>
                    </a:cubicBezTo>
                    <a:lnTo>
                      <a:pt x="8096" y="39529"/>
                    </a:lnTo>
                    <a:cubicBezTo>
                      <a:pt x="14764" y="49054"/>
                      <a:pt x="14764" y="59531"/>
                      <a:pt x="7144" y="69056"/>
                    </a:cubicBezTo>
                    <a:lnTo>
                      <a:pt x="13811" y="75724"/>
                    </a:lnTo>
                    <a:cubicBezTo>
                      <a:pt x="19526" y="69056"/>
                      <a:pt x="22384" y="61436"/>
                      <a:pt x="22384" y="55721"/>
                    </a:cubicBezTo>
                    <a:moveTo>
                      <a:pt x="43339" y="94774"/>
                    </a:moveTo>
                    <a:cubicBezTo>
                      <a:pt x="64294" y="69056"/>
                      <a:pt x="63341" y="31909"/>
                      <a:pt x="40481" y="8096"/>
                    </a:cubicBezTo>
                    <a:cubicBezTo>
                      <a:pt x="40481" y="8096"/>
                      <a:pt x="39529" y="8096"/>
                      <a:pt x="39529" y="7144"/>
                    </a:cubicBezTo>
                    <a:lnTo>
                      <a:pt x="32861" y="13811"/>
                    </a:lnTo>
                    <a:cubicBezTo>
                      <a:pt x="32861" y="13811"/>
                      <a:pt x="32861" y="14764"/>
                      <a:pt x="33814" y="14764"/>
                    </a:cubicBezTo>
                    <a:cubicBezTo>
                      <a:pt x="54769" y="35719"/>
                      <a:pt x="54769" y="70009"/>
                      <a:pt x="34766" y="91916"/>
                    </a:cubicBezTo>
                    <a:cubicBezTo>
                      <a:pt x="33814" y="91916"/>
                      <a:pt x="32861" y="92869"/>
                      <a:pt x="32861" y="93821"/>
                    </a:cubicBezTo>
                    <a:lnTo>
                      <a:pt x="38576" y="99536"/>
                    </a:lnTo>
                    <a:cubicBezTo>
                      <a:pt x="38576" y="99536"/>
                      <a:pt x="39529" y="99536"/>
                      <a:pt x="39529" y="98584"/>
                    </a:cubicBezTo>
                    <a:cubicBezTo>
                      <a:pt x="41434" y="98584"/>
                      <a:pt x="42386" y="96679"/>
                      <a:pt x="43339" y="94774"/>
                    </a:cubicBezTo>
                  </a:path>
                </a:pathLst>
              </a:custGeom>
              <a:solidFill>
                <a:srgbClr val="9D9D9C"/>
              </a:solidFill>
              <a:ln w="9525"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Honeywell Sans"/>
                  <a:ea typeface="+mn-ea"/>
                  <a:cs typeface="+mn-cs"/>
                </a:endParaRPr>
              </a:p>
            </p:txBody>
          </p:sp>
        </p:grpSp>
      </p:grpSp>
      <p:sp>
        <p:nvSpPr>
          <p:cNvPr id="20" name="Rectangle 19">
            <a:extLst>
              <a:ext uri="{FF2B5EF4-FFF2-40B4-BE49-F238E27FC236}">
                <a16:creationId xmlns:a16="http://schemas.microsoft.com/office/drawing/2014/main" id="{F3806112-7A83-4BD4-A9B8-5F12CC07E0CC}"/>
              </a:ext>
            </a:extLst>
          </p:cNvPr>
          <p:cNvSpPr/>
          <p:nvPr/>
        </p:nvSpPr>
        <p:spPr>
          <a:xfrm>
            <a:off x="4531902" y="1907024"/>
            <a:ext cx="7280329" cy="665614"/>
          </a:xfrm>
          <a:prstGeom prst="rect">
            <a:avLst/>
          </a:prstGeom>
          <a:solidFill>
            <a:schemeClr val="bg2">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err="1">
              <a:solidFill>
                <a:schemeClr val="tx1"/>
              </a:solidFill>
            </a:endParaRPr>
          </a:p>
        </p:txBody>
      </p:sp>
      <p:sp>
        <p:nvSpPr>
          <p:cNvPr id="21" name="Rectangle 20">
            <a:extLst>
              <a:ext uri="{FF2B5EF4-FFF2-40B4-BE49-F238E27FC236}">
                <a16:creationId xmlns:a16="http://schemas.microsoft.com/office/drawing/2014/main" id="{D897F766-2682-47B9-B5A6-B9BBCB1D6C26}"/>
              </a:ext>
            </a:extLst>
          </p:cNvPr>
          <p:cNvSpPr/>
          <p:nvPr/>
        </p:nvSpPr>
        <p:spPr bwMode="auto">
          <a:xfrm>
            <a:off x="4531903" y="1565367"/>
            <a:ext cx="7280329" cy="341657"/>
          </a:xfrm>
          <a:prstGeom prst="rect">
            <a:avLst/>
          </a:prstGeom>
          <a:solidFill>
            <a:schemeClr val="tx1">
              <a:lumMod val="65000"/>
              <a:lumOff val="35000"/>
            </a:schemeClr>
          </a:solidFill>
          <a:ln w="19050"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pPr algn="l">
              <a:lnSpc>
                <a:spcPct val="100000"/>
              </a:lnSpc>
            </a:pPr>
            <a:endParaRPr lang="en-US" sz="1000"/>
          </a:p>
        </p:txBody>
      </p:sp>
      <p:sp>
        <p:nvSpPr>
          <p:cNvPr id="22" name="TextBox 83">
            <a:extLst>
              <a:ext uri="{FF2B5EF4-FFF2-40B4-BE49-F238E27FC236}">
                <a16:creationId xmlns:a16="http://schemas.microsoft.com/office/drawing/2014/main" id="{4CC1D563-D31F-4F27-9979-37C7EDA23178}"/>
              </a:ext>
            </a:extLst>
          </p:cNvPr>
          <p:cNvSpPr txBox="1"/>
          <p:nvPr/>
        </p:nvSpPr>
        <p:spPr>
          <a:xfrm>
            <a:off x="4524153" y="1545346"/>
            <a:ext cx="1819645" cy="373436"/>
          </a:xfrm>
          <a:prstGeom prst="rect">
            <a:avLst/>
          </a:prstGeom>
          <a:noFill/>
          <a:ln>
            <a:noFill/>
          </a:ln>
        </p:spPr>
        <p:txBody>
          <a:bodyPr wrap="square" rtlCol="0">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pPr algn="ctr"/>
            <a:r>
              <a:rPr lang="en-US" sz="1800">
                <a:solidFill>
                  <a:schemeClr val="bg1"/>
                </a:solidFill>
                <a:latin typeface="+mj-lt"/>
              </a:rPr>
              <a:t>Pulse Output</a:t>
            </a:r>
          </a:p>
        </p:txBody>
      </p:sp>
      <p:sp>
        <p:nvSpPr>
          <p:cNvPr id="23" name="TextBox 87">
            <a:extLst>
              <a:ext uri="{FF2B5EF4-FFF2-40B4-BE49-F238E27FC236}">
                <a16:creationId xmlns:a16="http://schemas.microsoft.com/office/drawing/2014/main" id="{DA9CD55E-BD7F-4122-9049-0CCE589BDA9C}"/>
              </a:ext>
            </a:extLst>
          </p:cNvPr>
          <p:cNvSpPr txBox="1"/>
          <p:nvPr/>
        </p:nvSpPr>
        <p:spPr>
          <a:xfrm>
            <a:off x="4450693" y="2609500"/>
            <a:ext cx="954591" cy="554447"/>
          </a:xfrm>
          <a:prstGeom prst="rect">
            <a:avLst/>
          </a:prstGeom>
          <a:noFill/>
        </p:spPr>
        <p:txBody>
          <a:bodyPr wrap="square" lIns="91440" tIns="45720" rIns="91440" bIns="45720"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latin typeface="Honeywell Sans Medium"/>
              </a:rPr>
              <a:t>Class</a:t>
            </a:r>
            <a:endParaRPr lang="en-US">
              <a:latin typeface="Honeywell Sans Medium"/>
            </a:endParaRPr>
          </a:p>
          <a:p>
            <a:r>
              <a:rPr lang="en-US" sz="1400">
                <a:latin typeface="Honeywell Sans Medium"/>
              </a:rPr>
              <a:t> 1000</a:t>
            </a:r>
            <a:endParaRPr lang="en-US">
              <a:latin typeface="Honeywell Sans Medium"/>
            </a:endParaRPr>
          </a:p>
        </p:txBody>
      </p:sp>
      <p:sp>
        <p:nvSpPr>
          <p:cNvPr id="24" name="TextBox 87">
            <a:extLst>
              <a:ext uri="{FF2B5EF4-FFF2-40B4-BE49-F238E27FC236}">
                <a16:creationId xmlns:a16="http://schemas.microsoft.com/office/drawing/2014/main" id="{7562ED93-3149-44B6-BBC8-CE22C08975E0}"/>
              </a:ext>
            </a:extLst>
          </p:cNvPr>
          <p:cNvSpPr txBox="1"/>
          <p:nvPr/>
        </p:nvSpPr>
        <p:spPr>
          <a:xfrm>
            <a:off x="5386510" y="2609501"/>
            <a:ext cx="954591" cy="554447"/>
          </a:xfrm>
          <a:prstGeom prst="rect">
            <a:avLst/>
          </a:prstGeom>
          <a:noFill/>
        </p:spPr>
        <p:txBody>
          <a:bodyPr wrap="square" lIns="91440" tIns="45720" rIns="91440" bIns="45720"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latin typeface="Honeywell Sans Medium"/>
              </a:rPr>
              <a:t>Class</a:t>
            </a:r>
            <a:endParaRPr lang="en-US" sz="1400">
              <a:latin typeface="Honeywell Sans Medium" panose="02010603040101060203" pitchFamily="50" charset="0"/>
            </a:endParaRPr>
          </a:p>
          <a:p>
            <a:r>
              <a:rPr lang="en-US" sz="1400">
                <a:latin typeface="Honeywell Sans Medium"/>
              </a:rPr>
              <a:t>2000</a:t>
            </a:r>
            <a:endParaRPr lang="en-US" sz="1400">
              <a:latin typeface="Honeywell Sans Medium" panose="02010603040101060203" pitchFamily="50" charset="0"/>
            </a:endParaRPr>
          </a:p>
        </p:txBody>
      </p:sp>
      <p:sp>
        <p:nvSpPr>
          <p:cNvPr id="25" name="TextBox 87">
            <a:extLst>
              <a:ext uri="{FF2B5EF4-FFF2-40B4-BE49-F238E27FC236}">
                <a16:creationId xmlns:a16="http://schemas.microsoft.com/office/drawing/2014/main" id="{F4B7FE59-1FEA-4698-B29A-CD27BCC66790}"/>
              </a:ext>
            </a:extLst>
          </p:cNvPr>
          <p:cNvSpPr txBox="1"/>
          <p:nvPr/>
        </p:nvSpPr>
        <p:spPr>
          <a:xfrm>
            <a:off x="6353173" y="2609501"/>
            <a:ext cx="954591" cy="553037"/>
          </a:xfrm>
          <a:prstGeom prst="rect">
            <a:avLst/>
          </a:prstGeom>
          <a:noFill/>
        </p:spPr>
        <p:txBody>
          <a:bodyPr wrap="square" lIns="91440" tIns="45720" rIns="91440" bIns="45720"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latin typeface="Honeywell Sans Medium"/>
              </a:rPr>
              <a:t>Class</a:t>
            </a:r>
            <a:endParaRPr lang="en-US">
              <a:cs typeface="Arial" charset="0"/>
            </a:endParaRPr>
          </a:p>
          <a:p>
            <a:r>
              <a:rPr lang="en-US" sz="1400">
                <a:latin typeface="Honeywell Sans Medium"/>
              </a:rPr>
              <a:t>3200</a:t>
            </a:r>
            <a:endParaRPr lang="en-US">
              <a:cs typeface="Arial" charset="0"/>
            </a:endParaRPr>
          </a:p>
        </p:txBody>
      </p:sp>
      <p:sp>
        <p:nvSpPr>
          <p:cNvPr id="26" name="TextBox 87">
            <a:extLst>
              <a:ext uri="{FF2B5EF4-FFF2-40B4-BE49-F238E27FC236}">
                <a16:creationId xmlns:a16="http://schemas.microsoft.com/office/drawing/2014/main" id="{9A78CA2F-0FBA-4C6A-8489-9DE54C6C6202}"/>
              </a:ext>
            </a:extLst>
          </p:cNvPr>
          <p:cNvSpPr txBox="1"/>
          <p:nvPr/>
        </p:nvSpPr>
        <p:spPr>
          <a:xfrm>
            <a:off x="8073112" y="2592937"/>
            <a:ext cx="954591" cy="553037"/>
          </a:xfrm>
          <a:prstGeom prst="rect">
            <a:avLst/>
          </a:prstGeom>
          <a:noFill/>
        </p:spPr>
        <p:txBody>
          <a:bodyPr wrap="square" lIns="91440" tIns="45720" rIns="91440" bIns="45720"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latin typeface="Honeywell Sans Medium"/>
              </a:rPr>
              <a:t>Class</a:t>
            </a:r>
            <a:endParaRPr lang="en-US" sz="1400">
              <a:latin typeface="Honeywell Sans Medium" panose="02010603040101060203" pitchFamily="50" charset="0"/>
            </a:endParaRPr>
          </a:p>
          <a:p>
            <a:r>
              <a:rPr lang="en-US" sz="1400">
                <a:latin typeface="Honeywell Sans Medium"/>
              </a:rPr>
              <a:t>3400</a:t>
            </a:r>
            <a:endParaRPr lang="en-US"/>
          </a:p>
        </p:txBody>
      </p:sp>
      <p:sp>
        <p:nvSpPr>
          <p:cNvPr id="27" name="TextBox 87">
            <a:extLst>
              <a:ext uri="{FF2B5EF4-FFF2-40B4-BE49-F238E27FC236}">
                <a16:creationId xmlns:a16="http://schemas.microsoft.com/office/drawing/2014/main" id="{8847F5DE-6D7A-4DEC-9287-D195791B86F7}"/>
              </a:ext>
            </a:extLst>
          </p:cNvPr>
          <p:cNvSpPr txBox="1"/>
          <p:nvPr/>
        </p:nvSpPr>
        <p:spPr>
          <a:xfrm>
            <a:off x="8974668" y="2592936"/>
            <a:ext cx="954591" cy="554447"/>
          </a:xfrm>
          <a:prstGeom prst="rect">
            <a:avLst/>
          </a:prstGeom>
          <a:noFill/>
        </p:spPr>
        <p:txBody>
          <a:bodyPr wrap="square" lIns="91440" tIns="45720" rIns="91440" bIns="45720"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latin typeface="Honeywell Sans Medium"/>
              </a:rPr>
              <a:t>Class</a:t>
            </a:r>
            <a:endParaRPr lang="en-US"/>
          </a:p>
          <a:p>
            <a:r>
              <a:rPr lang="en-US" sz="1400">
                <a:latin typeface="Honeywell Sans Medium"/>
              </a:rPr>
              <a:t>5000</a:t>
            </a:r>
            <a:endParaRPr lang="en-US"/>
          </a:p>
        </p:txBody>
      </p:sp>
      <p:sp>
        <p:nvSpPr>
          <p:cNvPr id="28" name="TextBox 87">
            <a:extLst>
              <a:ext uri="{FF2B5EF4-FFF2-40B4-BE49-F238E27FC236}">
                <a16:creationId xmlns:a16="http://schemas.microsoft.com/office/drawing/2014/main" id="{27509090-845B-4876-82A1-78CF67902335}"/>
              </a:ext>
            </a:extLst>
          </p:cNvPr>
          <p:cNvSpPr txBox="1"/>
          <p:nvPr/>
        </p:nvSpPr>
        <p:spPr>
          <a:xfrm>
            <a:off x="7232476" y="2592937"/>
            <a:ext cx="818203" cy="547714"/>
          </a:xfrm>
          <a:prstGeom prst="rect">
            <a:avLst/>
          </a:prstGeom>
          <a:noFill/>
        </p:spPr>
        <p:txBody>
          <a:bodyPr wrap="square"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latin typeface="Honeywell Sans Medium" panose="02010603040101060203" pitchFamily="50" charset="0"/>
                <a:cs typeface="Arial"/>
              </a:rPr>
              <a:t>D-Mon</a:t>
            </a:r>
            <a:endParaRPr lang="en-US" sz="1400">
              <a:latin typeface="Honeywell Sans Medium" panose="02010603040101060203" pitchFamily="50" charset="0"/>
              <a:cs typeface="Arial" charset="0"/>
            </a:endParaRPr>
          </a:p>
          <a:p>
            <a:r>
              <a:rPr lang="en-US" sz="1400">
                <a:latin typeface="Honeywell Sans Medium" panose="02010603040101060203" pitchFamily="50" charset="0"/>
                <a:cs typeface="Arial"/>
              </a:rPr>
              <a:t>D2</a:t>
            </a:r>
          </a:p>
        </p:txBody>
      </p:sp>
      <p:sp>
        <p:nvSpPr>
          <p:cNvPr id="29" name="TextBox 87">
            <a:extLst>
              <a:ext uri="{FF2B5EF4-FFF2-40B4-BE49-F238E27FC236}">
                <a16:creationId xmlns:a16="http://schemas.microsoft.com/office/drawing/2014/main" id="{6D003120-DF7F-431B-849A-1FFDB7A00FD2}"/>
              </a:ext>
            </a:extLst>
          </p:cNvPr>
          <p:cNvSpPr txBox="1"/>
          <p:nvPr/>
        </p:nvSpPr>
        <p:spPr>
          <a:xfrm>
            <a:off x="9717583" y="2576371"/>
            <a:ext cx="954591" cy="547907"/>
          </a:xfrm>
          <a:prstGeom prst="rect">
            <a:avLst/>
          </a:prstGeom>
          <a:noFill/>
        </p:spPr>
        <p:txBody>
          <a:bodyPr wrap="square"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latin typeface="Honeywell Sans Medium" panose="02010603040101060203" pitchFamily="50" charset="0"/>
                <a:cs typeface="Arial"/>
              </a:rPr>
              <a:t>D-Mon</a:t>
            </a:r>
            <a:endParaRPr lang="en-US" sz="1400">
              <a:latin typeface="Honeywell Sans Medium" panose="02010603040101060203" pitchFamily="50" charset="0"/>
              <a:cs typeface="Arial" charset="0"/>
            </a:endParaRPr>
          </a:p>
          <a:p>
            <a:r>
              <a:rPr lang="en-US" sz="1400">
                <a:latin typeface="Honeywell Sans Medium" panose="02010603040101060203" pitchFamily="50" charset="0"/>
                <a:cs typeface="Arial"/>
              </a:rPr>
              <a:t>D5</a:t>
            </a:r>
          </a:p>
        </p:txBody>
      </p:sp>
      <p:sp>
        <p:nvSpPr>
          <p:cNvPr id="30" name="TextBox 87">
            <a:extLst>
              <a:ext uri="{FF2B5EF4-FFF2-40B4-BE49-F238E27FC236}">
                <a16:creationId xmlns:a16="http://schemas.microsoft.com/office/drawing/2014/main" id="{98B91196-A57E-450D-BF9C-679BA431116D}"/>
              </a:ext>
            </a:extLst>
          </p:cNvPr>
          <p:cNvSpPr txBox="1"/>
          <p:nvPr/>
        </p:nvSpPr>
        <p:spPr>
          <a:xfrm>
            <a:off x="4544993" y="1978219"/>
            <a:ext cx="954591" cy="547907"/>
          </a:xfrm>
          <a:prstGeom prst="rect">
            <a:avLst/>
          </a:prstGeom>
          <a:noFill/>
        </p:spPr>
        <p:txBody>
          <a:bodyPr wrap="square" rtlCol="0">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solidFill>
                  <a:schemeClr val="bg1">
                    <a:lumMod val="95000"/>
                  </a:schemeClr>
                </a:solidFill>
                <a:latin typeface="+mj-lt"/>
              </a:rPr>
              <a:t>Single-Phase</a:t>
            </a:r>
          </a:p>
        </p:txBody>
      </p:sp>
      <p:sp>
        <p:nvSpPr>
          <p:cNvPr id="31" name="TextBox 87">
            <a:extLst>
              <a:ext uri="{FF2B5EF4-FFF2-40B4-BE49-F238E27FC236}">
                <a16:creationId xmlns:a16="http://schemas.microsoft.com/office/drawing/2014/main" id="{BA6265A4-9544-49AF-BF88-C794DE38605B}"/>
              </a:ext>
            </a:extLst>
          </p:cNvPr>
          <p:cNvSpPr txBox="1"/>
          <p:nvPr/>
        </p:nvSpPr>
        <p:spPr>
          <a:xfrm>
            <a:off x="5440860" y="1959015"/>
            <a:ext cx="954591" cy="547907"/>
          </a:xfrm>
          <a:prstGeom prst="rect">
            <a:avLst/>
          </a:prstGeom>
          <a:noFill/>
        </p:spPr>
        <p:txBody>
          <a:bodyPr wrap="square" rtlCol="0">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solidFill>
                  <a:schemeClr val="bg1">
                    <a:lumMod val="95000"/>
                  </a:schemeClr>
                </a:solidFill>
                <a:latin typeface="+mj-lt"/>
              </a:rPr>
              <a:t>Three-Phase</a:t>
            </a:r>
          </a:p>
        </p:txBody>
      </p:sp>
      <p:sp>
        <p:nvSpPr>
          <p:cNvPr id="32" name="TextBox 87">
            <a:extLst>
              <a:ext uri="{FF2B5EF4-FFF2-40B4-BE49-F238E27FC236}">
                <a16:creationId xmlns:a16="http://schemas.microsoft.com/office/drawing/2014/main" id="{260E376B-EF18-4591-BF72-E9D6CCA8F050}"/>
              </a:ext>
            </a:extLst>
          </p:cNvPr>
          <p:cNvSpPr txBox="1"/>
          <p:nvPr/>
        </p:nvSpPr>
        <p:spPr>
          <a:xfrm>
            <a:off x="6469365" y="1965877"/>
            <a:ext cx="1642047" cy="547907"/>
          </a:xfrm>
          <a:prstGeom prst="rect">
            <a:avLst/>
          </a:prstGeom>
          <a:noFill/>
        </p:spPr>
        <p:txBody>
          <a:bodyPr wrap="square"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solidFill>
                  <a:schemeClr val="bg1">
                    <a:lumMod val="95000"/>
                  </a:schemeClr>
                </a:solidFill>
                <a:latin typeface="+mj-lt"/>
                <a:cs typeface="Arial"/>
              </a:rPr>
              <a:t>RS-485/</a:t>
            </a:r>
            <a:endParaRPr lang="en-US" sz="1400" err="1">
              <a:solidFill>
                <a:schemeClr val="bg1">
                  <a:lumMod val="95000"/>
                </a:schemeClr>
              </a:solidFill>
              <a:latin typeface="+mj-lt"/>
              <a:cs typeface="Arial" charset="0"/>
            </a:endParaRPr>
          </a:p>
          <a:p>
            <a:r>
              <a:rPr lang="en-US" sz="1400">
                <a:solidFill>
                  <a:schemeClr val="bg1">
                    <a:lumMod val="95000"/>
                  </a:schemeClr>
                </a:solidFill>
                <a:latin typeface="+mj-lt"/>
                <a:cs typeface="Arial"/>
              </a:rPr>
              <a:t>Dual Protocol</a:t>
            </a:r>
          </a:p>
        </p:txBody>
      </p:sp>
      <p:sp>
        <p:nvSpPr>
          <p:cNvPr id="33" name="TextBox 87">
            <a:extLst>
              <a:ext uri="{FF2B5EF4-FFF2-40B4-BE49-F238E27FC236}">
                <a16:creationId xmlns:a16="http://schemas.microsoft.com/office/drawing/2014/main" id="{2581B27E-BFDC-4E5E-BF26-00A16E8DBFE6}"/>
              </a:ext>
            </a:extLst>
          </p:cNvPr>
          <p:cNvSpPr txBox="1"/>
          <p:nvPr/>
        </p:nvSpPr>
        <p:spPr>
          <a:xfrm>
            <a:off x="8236977" y="1970018"/>
            <a:ext cx="2162357" cy="547907"/>
          </a:xfrm>
          <a:prstGeom prst="rect">
            <a:avLst/>
          </a:prstGeom>
          <a:noFill/>
        </p:spPr>
        <p:txBody>
          <a:bodyPr wrap="square"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r>
              <a:rPr lang="en-US" sz="1400">
                <a:solidFill>
                  <a:schemeClr val="bg1">
                    <a:lumMod val="95000"/>
                  </a:schemeClr>
                </a:solidFill>
                <a:latin typeface="+mj-lt"/>
                <a:cs typeface="Arial"/>
              </a:rPr>
              <a:t>IP/</a:t>
            </a:r>
            <a:endParaRPr lang="en-US">
              <a:solidFill>
                <a:schemeClr val="bg1">
                  <a:lumMod val="95000"/>
                </a:schemeClr>
              </a:solidFill>
              <a:latin typeface="+mj-lt"/>
              <a:cs typeface="Arial" charset="0"/>
            </a:endParaRPr>
          </a:p>
          <a:p>
            <a:r>
              <a:rPr lang="en-US" sz="1400">
                <a:solidFill>
                  <a:schemeClr val="bg1">
                    <a:lumMod val="95000"/>
                  </a:schemeClr>
                </a:solidFill>
                <a:latin typeface="+mj-lt"/>
                <a:cs typeface="Arial"/>
              </a:rPr>
              <a:t>Dual Protocol</a:t>
            </a:r>
            <a:endParaRPr lang="en-US">
              <a:solidFill>
                <a:schemeClr val="bg1">
                  <a:lumMod val="95000"/>
                </a:schemeClr>
              </a:solidFill>
              <a:latin typeface="+mj-lt"/>
              <a:cs typeface="Arial"/>
            </a:endParaRPr>
          </a:p>
        </p:txBody>
      </p:sp>
      <p:sp>
        <p:nvSpPr>
          <p:cNvPr id="34" name="TextBox 83">
            <a:extLst>
              <a:ext uri="{FF2B5EF4-FFF2-40B4-BE49-F238E27FC236}">
                <a16:creationId xmlns:a16="http://schemas.microsoft.com/office/drawing/2014/main" id="{6D1BB72A-2664-4745-A532-E906ED0923D0}"/>
              </a:ext>
            </a:extLst>
          </p:cNvPr>
          <p:cNvSpPr txBox="1"/>
          <p:nvPr/>
        </p:nvSpPr>
        <p:spPr>
          <a:xfrm>
            <a:off x="6351548" y="1557792"/>
            <a:ext cx="4155960" cy="373436"/>
          </a:xfrm>
          <a:prstGeom prst="rect">
            <a:avLst/>
          </a:prstGeom>
          <a:noFill/>
          <a:ln>
            <a:noFill/>
          </a:ln>
        </p:spPr>
        <p:txBody>
          <a:bodyPr wrap="square" rtlCol="0">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pPr algn="ctr"/>
            <a:r>
              <a:rPr lang="en-US" sz="1800">
                <a:solidFill>
                  <a:schemeClr val="bg1"/>
                </a:solidFill>
                <a:latin typeface="+mj-lt"/>
              </a:rPr>
              <a:t>Smart Meters</a:t>
            </a:r>
          </a:p>
        </p:txBody>
      </p:sp>
      <p:sp>
        <p:nvSpPr>
          <p:cNvPr id="35" name="TextBox 83">
            <a:extLst>
              <a:ext uri="{FF2B5EF4-FFF2-40B4-BE49-F238E27FC236}">
                <a16:creationId xmlns:a16="http://schemas.microsoft.com/office/drawing/2014/main" id="{49465F6D-2AF0-45E2-89F8-4AB472003B8B}"/>
              </a:ext>
            </a:extLst>
          </p:cNvPr>
          <p:cNvSpPr txBox="1"/>
          <p:nvPr/>
        </p:nvSpPr>
        <p:spPr>
          <a:xfrm>
            <a:off x="10598201" y="1541426"/>
            <a:ext cx="1262746" cy="381643"/>
          </a:xfrm>
          <a:prstGeom prst="rect">
            <a:avLst/>
          </a:prstGeom>
          <a:noFill/>
          <a:ln w="19050">
            <a:noFill/>
          </a:ln>
        </p:spPr>
        <p:txBody>
          <a:bodyPr wrap="square" rtlCol="0" anchor="t">
            <a:spAutoFit/>
          </a:bodyPr>
          <a:lstStyle>
            <a:defPPr>
              <a:defRPr lang="en-US"/>
            </a:defPPr>
            <a:lvl1pPr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1pPr>
            <a:lvl2pPr marL="4572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2pPr>
            <a:lvl3pPr marL="9144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3pPr>
            <a:lvl4pPr marL="13716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4pPr>
            <a:lvl5pPr marL="1828800" algn="ctr" rtl="0" eaLnBrk="0" fontAlgn="base" hangingPunct="0">
              <a:lnSpc>
                <a:spcPct val="110000"/>
              </a:lnSpc>
              <a:spcBef>
                <a:spcPct val="0"/>
              </a:spcBef>
              <a:spcAft>
                <a:spcPct val="0"/>
              </a:spcAft>
              <a:defRPr sz="5400" b="1" kern="1200">
                <a:solidFill>
                  <a:schemeClr val="tx1"/>
                </a:solidFill>
                <a:latin typeface="Arial" charset="0"/>
                <a:ea typeface="+mn-ea"/>
                <a:cs typeface="+mn-cs"/>
              </a:defRPr>
            </a:lvl5pPr>
            <a:lvl6pPr marL="2286000" algn="l" defTabSz="914400" rtl="0" eaLnBrk="1" latinLnBrk="0" hangingPunct="1">
              <a:defRPr sz="5400" b="1" kern="1200">
                <a:solidFill>
                  <a:schemeClr val="tx1"/>
                </a:solidFill>
                <a:latin typeface="Arial" charset="0"/>
                <a:ea typeface="+mn-ea"/>
                <a:cs typeface="+mn-cs"/>
              </a:defRPr>
            </a:lvl6pPr>
            <a:lvl7pPr marL="2743200" algn="l" defTabSz="914400" rtl="0" eaLnBrk="1" latinLnBrk="0" hangingPunct="1">
              <a:defRPr sz="5400" b="1" kern="1200">
                <a:solidFill>
                  <a:schemeClr val="tx1"/>
                </a:solidFill>
                <a:latin typeface="Arial" charset="0"/>
                <a:ea typeface="+mn-ea"/>
                <a:cs typeface="+mn-cs"/>
              </a:defRPr>
            </a:lvl7pPr>
            <a:lvl8pPr marL="3200400" algn="l" defTabSz="914400" rtl="0" eaLnBrk="1" latinLnBrk="0" hangingPunct="1">
              <a:defRPr sz="5400" b="1" kern="1200">
                <a:solidFill>
                  <a:schemeClr val="tx1"/>
                </a:solidFill>
                <a:latin typeface="Arial" charset="0"/>
                <a:ea typeface="+mn-ea"/>
                <a:cs typeface="+mn-cs"/>
              </a:defRPr>
            </a:lvl8pPr>
            <a:lvl9pPr marL="3657600" algn="l" defTabSz="914400" rtl="0" eaLnBrk="1" latinLnBrk="0" hangingPunct="1">
              <a:defRPr sz="5400" b="1" kern="1200">
                <a:solidFill>
                  <a:schemeClr val="tx1"/>
                </a:solidFill>
                <a:latin typeface="Arial" charset="0"/>
                <a:ea typeface="+mn-ea"/>
                <a:cs typeface="+mn-cs"/>
              </a:defRPr>
            </a:lvl9pPr>
          </a:lstStyle>
          <a:p>
            <a:pPr algn="ctr"/>
            <a:r>
              <a:rPr lang="en-US" sz="1800">
                <a:solidFill>
                  <a:schemeClr val="bg1"/>
                </a:solidFill>
                <a:latin typeface="+mj-lt"/>
                <a:cs typeface="Arial"/>
              </a:rPr>
              <a:t>Wireless</a:t>
            </a:r>
            <a:endParaRPr lang="en-US">
              <a:solidFill>
                <a:schemeClr val="bg1"/>
              </a:solidFill>
              <a:latin typeface="+mj-lt"/>
            </a:endParaRPr>
          </a:p>
        </p:txBody>
      </p:sp>
      <p:pic>
        <p:nvPicPr>
          <p:cNvPr id="36" name="Picture 35">
            <a:extLst>
              <a:ext uri="{FF2B5EF4-FFF2-40B4-BE49-F238E27FC236}">
                <a16:creationId xmlns:a16="http://schemas.microsoft.com/office/drawing/2014/main" id="{9433F4D2-1667-4D8F-9DBA-1C02389C8F5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20008" y="3205090"/>
            <a:ext cx="641485" cy="719888"/>
          </a:xfrm>
          <a:prstGeom prst="rect">
            <a:avLst/>
          </a:prstGeom>
        </p:spPr>
      </p:pic>
      <p:pic>
        <p:nvPicPr>
          <p:cNvPr id="37" name="Picture 36">
            <a:extLst>
              <a:ext uri="{FF2B5EF4-FFF2-40B4-BE49-F238E27FC236}">
                <a16:creationId xmlns:a16="http://schemas.microsoft.com/office/drawing/2014/main" id="{DA8F82BA-F605-4BA5-A477-29461C0B21B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08232" y="3201134"/>
            <a:ext cx="641485" cy="719888"/>
          </a:xfrm>
          <a:prstGeom prst="rect">
            <a:avLst/>
          </a:prstGeom>
        </p:spPr>
      </p:pic>
      <p:pic>
        <p:nvPicPr>
          <p:cNvPr id="38" name="Picture 37">
            <a:extLst>
              <a:ext uri="{FF2B5EF4-FFF2-40B4-BE49-F238E27FC236}">
                <a16:creationId xmlns:a16="http://schemas.microsoft.com/office/drawing/2014/main" id="{1653DD59-068A-4883-9436-75741F29F71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462278" y="3138830"/>
            <a:ext cx="702579" cy="753321"/>
          </a:xfrm>
          <a:prstGeom prst="rect">
            <a:avLst/>
          </a:prstGeom>
        </p:spPr>
      </p:pic>
      <p:pic>
        <p:nvPicPr>
          <p:cNvPr id="39" name="Picture 38">
            <a:extLst>
              <a:ext uri="{FF2B5EF4-FFF2-40B4-BE49-F238E27FC236}">
                <a16:creationId xmlns:a16="http://schemas.microsoft.com/office/drawing/2014/main" id="{883D40AC-53F5-499F-BBE8-58E7DAE34B7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059021" y="3202753"/>
            <a:ext cx="702579" cy="753321"/>
          </a:xfrm>
          <a:prstGeom prst="rect">
            <a:avLst/>
          </a:prstGeom>
        </p:spPr>
      </p:pic>
      <p:pic>
        <p:nvPicPr>
          <p:cNvPr id="40" name="Picture 39">
            <a:extLst>
              <a:ext uri="{FF2B5EF4-FFF2-40B4-BE49-F238E27FC236}">
                <a16:creationId xmlns:a16="http://schemas.microsoft.com/office/drawing/2014/main" id="{7B86AD79-8762-43C7-A5F5-1C0E1F0E11F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28725" y="3189022"/>
            <a:ext cx="549892" cy="646632"/>
          </a:xfrm>
          <a:prstGeom prst="rect">
            <a:avLst/>
          </a:prstGeom>
        </p:spPr>
      </p:pic>
      <p:pic>
        <p:nvPicPr>
          <p:cNvPr id="41" name="Picture 40">
            <a:extLst>
              <a:ext uri="{FF2B5EF4-FFF2-40B4-BE49-F238E27FC236}">
                <a16:creationId xmlns:a16="http://schemas.microsoft.com/office/drawing/2014/main" id="{A8226130-1CBD-4457-9510-FEFE4DA5C241}"/>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923977" y="3239046"/>
            <a:ext cx="549892" cy="646632"/>
          </a:xfrm>
          <a:prstGeom prst="rect">
            <a:avLst/>
          </a:prstGeom>
        </p:spPr>
      </p:pic>
      <p:pic>
        <p:nvPicPr>
          <p:cNvPr id="42" name="Picture 41">
            <a:extLst>
              <a:ext uri="{FF2B5EF4-FFF2-40B4-BE49-F238E27FC236}">
                <a16:creationId xmlns:a16="http://schemas.microsoft.com/office/drawing/2014/main" id="{2685BE46-8396-4E65-B3D5-78B612BA8D3E}"/>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8217995" y="3187285"/>
            <a:ext cx="641541" cy="768830"/>
          </a:xfrm>
          <a:prstGeom prst="rect">
            <a:avLst/>
          </a:prstGeom>
        </p:spPr>
      </p:pic>
      <p:sp>
        <p:nvSpPr>
          <p:cNvPr id="43" name="TextBox 42">
            <a:extLst>
              <a:ext uri="{FF2B5EF4-FFF2-40B4-BE49-F238E27FC236}">
                <a16:creationId xmlns:a16="http://schemas.microsoft.com/office/drawing/2014/main" id="{DF724F53-BFD5-4EF5-8F12-D29CFEA650D7}"/>
              </a:ext>
            </a:extLst>
          </p:cNvPr>
          <p:cNvSpPr txBox="1"/>
          <p:nvPr/>
        </p:nvSpPr>
        <p:spPr>
          <a:xfrm>
            <a:off x="5570423" y="5665192"/>
            <a:ext cx="763672" cy="216313"/>
          </a:xfrm>
          <a:prstGeom prst="rect">
            <a:avLst/>
          </a:prstGeom>
          <a:noFill/>
        </p:spPr>
        <p:txBody>
          <a:bodyPr wrap="none" lIns="0" tIns="0" rIns="0" bIns="0" rtlCol="0" anchor="t">
            <a:noAutofit/>
          </a:bodyPr>
          <a:lstStyle/>
          <a:p>
            <a:pPr algn="l"/>
            <a:r>
              <a:rPr lang="en-US" sz="1000"/>
              <a:t>*Available </a:t>
            </a:r>
          </a:p>
          <a:p>
            <a:pPr algn="l"/>
            <a:r>
              <a:rPr lang="en-US" sz="1000"/>
              <a:t>In Q4 2020</a:t>
            </a:r>
          </a:p>
        </p:txBody>
      </p:sp>
      <p:sp>
        <p:nvSpPr>
          <p:cNvPr id="44" name="TextBox 43">
            <a:extLst>
              <a:ext uri="{FF2B5EF4-FFF2-40B4-BE49-F238E27FC236}">
                <a16:creationId xmlns:a16="http://schemas.microsoft.com/office/drawing/2014/main" id="{970EF54E-A609-45BF-871F-974EE1322A1C}"/>
              </a:ext>
            </a:extLst>
          </p:cNvPr>
          <p:cNvSpPr txBox="1"/>
          <p:nvPr/>
        </p:nvSpPr>
        <p:spPr>
          <a:xfrm>
            <a:off x="6714655" y="5667917"/>
            <a:ext cx="1027803" cy="295021"/>
          </a:xfrm>
          <a:prstGeom prst="rect">
            <a:avLst/>
          </a:prstGeom>
          <a:noFill/>
        </p:spPr>
        <p:txBody>
          <a:bodyPr wrap="none" lIns="0" tIns="0" rIns="0" bIns="0" rtlCol="0" anchor="t">
            <a:noAutofit/>
          </a:bodyPr>
          <a:lstStyle/>
          <a:p>
            <a:pPr algn="l"/>
            <a:r>
              <a:rPr lang="en-US" sz="1000" dirty="0"/>
              <a:t>*Available Soon</a:t>
            </a:r>
          </a:p>
        </p:txBody>
      </p:sp>
      <p:sp>
        <p:nvSpPr>
          <p:cNvPr id="45" name="Rectangle 44">
            <a:extLst>
              <a:ext uri="{FF2B5EF4-FFF2-40B4-BE49-F238E27FC236}">
                <a16:creationId xmlns:a16="http://schemas.microsoft.com/office/drawing/2014/main" id="{30971536-9C50-47D7-8D0C-09C8591CCFD5}"/>
              </a:ext>
            </a:extLst>
          </p:cNvPr>
          <p:cNvSpPr/>
          <p:nvPr/>
        </p:nvSpPr>
        <p:spPr>
          <a:xfrm>
            <a:off x="4567662" y="4099745"/>
            <a:ext cx="836816" cy="535147"/>
          </a:xfrm>
          <a:prstGeom prst="rect">
            <a:avLst/>
          </a:prstGeom>
          <a:no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a:solidFill>
                  <a:schemeClr val="tx1"/>
                </a:solidFill>
                <a:latin typeface="Honeywell Sans Medium" panose="02010603040101060203" pitchFamily="50" charset="0"/>
              </a:rPr>
              <a:t>Class 6100</a:t>
            </a:r>
          </a:p>
        </p:txBody>
      </p:sp>
      <p:sp>
        <p:nvSpPr>
          <p:cNvPr id="46" name="Rectangle 45">
            <a:extLst>
              <a:ext uri="{FF2B5EF4-FFF2-40B4-BE49-F238E27FC236}">
                <a16:creationId xmlns:a16="http://schemas.microsoft.com/office/drawing/2014/main" id="{46DDAA25-046D-4F85-8D22-421EEF3DD1EB}"/>
              </a:ext>
            </a:extLst>
          </p:cNvPr>
          <p:cNvSpPr/>
          <p:nvPr/>
        </p:nvSpPr>
        <p:spPr>
          <a:xfrm>
            <a:off x="5463997" y="4203218"/>
            <a:ext cx="811969" cy="526865"/>
          </a:xfrm>
          <a:prstGeom prst="rect">
            <a:avLst/>
          </a:prstGeom>
          <a:no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a:solidFill>
                  <a:schemeClr val="tx1"/>
                </a:solidFill>
                <a:latin typeface="Honeywell Sans Medium" panose="02010603040101060203" pitchFamily="50" charset="0"/>
              </a:rPr>
              <a:t>Class</a:t>
            </a:r>
            <a:r>
              <a:rPr lang="en-US" sz="1400" b="1">
                <a:solidFill>
                  <a:schemeClr val="bg1"/>
                </a:solidFill>
                <a:latin typeface="Honeywell Sans Medium" panose="02010603040101060203" pitchFamily="50" charset="0"/>
              </a:rPr>
              <a:t> </a:t>
            </a:r>
            <a:r>
              <a:rPr lang="en-US" sz="1400" b="1">
                <a:solidFill>
                  <a:schemeClr val="tx1"/>
                </a:solidFill>
                <a:latin typeface="Honeywell Sans Medium" panose="02010603040101060203" pitchFamily="50" charset="0"/>
              </a:rPr>
              <a:t>6200</a:t>
            </a:r>
          </a:p>
          <a:p>
            <a:pPr algn="ctr"/>
            <a:r>
              <a:rPr lang="en-US" sz="1400" b="1">
                <a:solidFill>
                  <a:schemeClr val="tx1"/>
                </a:solidFill>
                <a:latin typeface="Honeywell Sans Medium" panose="02010603040101060203" pitchFamily="50" charset="0"/>
              </a:rPr>
              <a:t>Pulse</a:t>
            </a:r>
          </a:p>
        </p:txBody>
      </p:sp>
      <p:sp>
        <p:nvSpPr>
          <p:cNvPr id="47" name="Rectangle 46">
            <a:extLst>
              <a:ext uri="{FF2B5EF4-FFF2-40B4-BE49-F238E27FC236}">
                <a16:creationId xmlns:a16="http://schemas.microsoft.com/office/drawing/2014/main" id="{BCD140F5-F096-4AD5-937B-365983823C02}"/>
              </a:ext>
            </a:extLst>
          </p:cNvPr>
          <p:cNvSpPr/>
          <p:nvPr/>
        </p:nvSpPr>
        <p:spPr>
          <a:xfrm>
            <a:off x="6786044" y="4181805"/>
            <a:ext cx="894387" cy="543431"/>
          </a:xfrm>
          <a:prstGeom prst="rect">
            <a:avLst/>
          </a:prstGeom>
          <a:no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a:solidFill>
                  <a:schemeClr val="tx1"/>
                </a:solidFill>
                <a:latin typeface="Honeywell Sans Medium" panose="02010603040101060203" pitchFamily="50" charset="0"/>
              </a:rPr>
              <a:t>Class 6310</a:t>
            </a:r>
          </a:p>
          <a:p>
            <a:pPr algn="ctr"/>
            <a:r>
              <a:rPr lang="en-US" sz="1400" b="1">
                <a:solidFill>
                  <a:schemeClr val="tx1"/>
                </a:solidFill>
                <a:latin typeface="Honeywell Sans Medium" panose="02010603040101060203" pitchFamily="50" charset="0"/>
              </a:rPr>
              <a:t>RS-485</a:t>
            </a:r>
          </a:p>
        </p:txBody>
      </p:sp>
      <p:sp>
        <p:nvSpPr>
          <p:cNvPr id="48" name="Rectangle 47">
            <a:extLst>
              <a:ext uri="{FF2B5EF4-FFF2-40B4-BE49-F238E27FC236}">
                <a16:creationId xmlns:a16="http://schemas.microsoft.com/office/drawing/2014/main" id="{99401D49-6DA0-4FE2-A8DC-07F12D3E8E12}"/>
              </a:ext>
            </a:extLst>
          </p:cNvPr>
          <p:cNvSpPr/>
          <p:nvPr/>
        </p:nvSpPr>
        <p:spPr>
          <a:xfrm>
            <a:off x="8822353" y="4181804"/>
            <a:ext cx="991603" cy="543432"/>
          </a:xfrm>
          <a:prstGeom prst="rect">
            <a:avLst/>
          </a:prstGeom>
          <a:noFill/>
          <a:ln>
            <a:noFill/>
          </a:ln>
        </p:spPr>
        <p:style>
          <a:lnRef idx="0">
            <a:scrgbClr r="0" g="0" b="0"/>
          </a:lnRef>
          <a:fillRef idx="0">
            <a:scrgbClr r="0" g="0" b="0"/>
          </a:fillRef>
          <a:effectRef idx="0">
            <a:scrgbClr r="0" g="0" b="0"/>
          </a:effectRef>
          <a:fontRef idx="minor">
            <a:schemeClr val="lt1"/>
          </a:fontRef>
        </p:style>
        <p:txBody>
          <a:bodyPr lIns="91440" tIns="45720" rIns="91440" bIns="45720" rtlCol="0" anchor="ctr"/>
          <a:lstStyle/>
          <a:p>
            <a:pPr algn="ctr"/>
            <a:r>
              <a:rPr lang="en-US" sz="1400" b="1">
                <a:solidFill>
                  <a:schemeClr val="tx1"/>
                </a:solidFill>
                <a:latin typeface="Honeywell Sans Medium"/>
              </a:rPr>
              <a:t>Class </a:t>
            </a:r>
            <a:endParaRPr lang="en-US">
              <a:solidFill>
                <a:schemeClr val="tx1"/>
              </a:solidFill>
              <a:latin typeface="Honeywell Sans Medium"/>
            </a:endParaRPr>
          </a:p>
          <a:p>
            <a:pPr algn="ctr"/>
            <a:r>
              <a:rPr lang="en-US" sz="1400" b="1">
                <a:solidFill>
                  <a:schemeClr val="tx1"/>
                </a:solidFill>
                <a:latin typeface="Honeywell Sans Medium"/>
              </a:rPr>
              <a:t>6330 Ethernet</a:t>
            </a:r>
            <a:endParaRPr lang="en-US">
              <a:solidFill>
                <a:schemeClr val="tx1"/>
              </a:solidFill>
              <a:latin typeface="Honeywell Sans Medium"/>
            </a:endParaRPr>
          </a:p>
        </p:txBody>
      </p:sp>
      <p:sp>
        <p:nvSpPr>
          <p:cNvPr id="49" name="Rectangle 48">
            <a:extLst>
              <a:ext uri="{FF2B5EF4-FFF2-40B4-BE49-F238E27FC236}">
                <a16:creationId xmlns:a16="http://schemas.microsoft.com/office/drawing/2014/main" id="{7CF37408-339E-45BC-B7E4-F6007BEFAC68}"/>
              </a:ext>
            </a:extLst>
          </p:cNvPr>
          <p:cNvSpPr/>
          <p:nvPr/>
        </p:nvSpPr>
        <p:spPr>
          <a:xfrm>
            <a:off x="10663603" y="4181804"/>
            <a:ext cx="943403" cy="517007"/>
          </a:xfrm>
          <a:prstGeom prst="rect">
            <a:avLst/>
          </a:prstGeom>
          <a:no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en-US" sz="1400" b="1">
                <a:solidFill>
                  <a:schemeClr val="tx1"/>
                </a:solidFill>
                <a:latin typeface="Honeywell Sans Medium" panose="02010603040101060203" pitchFamily="50" charset="0"/>
              </a:rPr>
              <a:t>Class 6340 Wireless</a:t>
            </a:r>
          </a:p>
        </p:txBody>
      </p:sp>
      <p:sp>
        <p:nvSpPr>
          <p:cNvPr id="50" name="TextBox 49">
            <a:extLst>
              <a:ext uri="{FF2B5EF4-FFF2-40B4-BE49-F238E27FC236}">
                <a16:creationId xmlns:a16="http://schemas.microsoft.com/office/drawing/2014/main" id="{2BA101B6-2399-40FD-AC8D-E393DB79F926}"/>
              </a:ext>
            </a:extLst>
          </p:cNvPr>
          <p:cNvSpPr txBox="1"/>
          <p:nvPr/>
        </p:nvSpPr>
        <p:spPr>
          <a:xfrm rot="16200000">
            <a:off x="3284749" y="4791147"/>
            <a:ext cx="1807015" cy="164650"/>
          </a:xfrm>
          <a:prstGeom prst="rect">
            <a:avLst/>
          </a:prstGeom>
          <a:noFill/>
        </p:spPr>
        <p:txBody>
          <a:bodyPr wrap="square" lIns="0" tIns="0" rIns="0" bIns="0" rtlCol="0">
            <a:noAutofit/>
          </a:bodyPr>
          <a:lstStyle/>
          <a:p>
            <a:pPr algn="ctr"/>
            <a:r>
              <a:rPr lang="en-US" sz="1000" b="1"/>
              <a:t>NEW</a:t>
            </a:r>
          </a:p>
          <a:p>
            <a:pPr algn="ctr"/>
            <a:r>
              <a:rPr lang="en-US" sz="1000" b="1"/>
              <a:t>E-Mon Class 6000</a:t>
            </a:r>
          </a:p>
        </p:txBody>
      </p:sp>
      <p:sp>
        <p:nvSpPr>
          <p:cNvPr id="51" name="TextBox 50">
            <a:extLst>
              <a:ext uri="{FF2B5EF4-FFF2-40B4-BE49-F238E27FC236}">
                <a16:creationId xmlns:a16="http://schemas.microsoft.com/office/drawing/2014/main" id="{8B461A3B-F23F-4FDE-9069-9171B87A32F5}"/>
              </a:ext>
            </a:extLst>
          </p:cNvPr>
          <p:cNvSpPr txBox="1"/>
          <p:nvPr/>
        </p:nvSpPr>
        <p:spPr>
          <a:xfrm>
            <a:off x="8822353" y="5672297"/>
            <a:ext cx="763672" cy="295021"/>
          </a:xfrm>
          <a:prstGeom prst="rect">
            <a:avLst/>
          </a:prstGeom>
          <a:noFill/>
        </p:spPr>
        <p:txBody>
          <a:bodyPr wrap="none" lIns="0" tIns="0" rIns="0" bIns="0" rtlCol="0" anchor="t">
            <a:noAutofit/>
          </a:bodyPr>
          <a:lstStyle/>
          <a:p>
            <a:pPr algn="l"/>
            <a:r>
              <a:rPr lang="en-US" sz="1000"/>
              <a:t>*Coming Later</a:t>
            </a:r>
          </a:p>
        </p:txBody>
      </p:sp>
      <p:cxnSp>
        <p:nvCxnSpPr>
          <p:cNvPr id="52" name="Straight Connector 51">
            <a:extLst>
              <a:ext uri="{FF2B5EF4-FFF2-40B4-BE49-F238E27FC236}">
                <a16:creationId xmlns:a16="http://schemas.microsoft.com/office/drawing/2014/main" id="{FBD84A45-E348-4BC6-B2B6-65B022E13B23}"/>
              </a:ext>
            </a:extLst>
          </p:cNvPr>
          <p:cNvCxnSpPr>
            <a:cxnSpLocks/>
          </p:cNvCxnSpPr>
          <p:nvPr/>
        </p:nvCxnSpPr>
        <p:spPr>
          <a:xfrm>
            <a:off x="6326489" y="2575180"/>
            <a:ext cx="7758" cy="3082326"/>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3CEB282C-1B38-40C2-8C7E-0853A61AED64}"/>
              </a:ext>
            </a:extLst>
          </p:cNvPr>
          <p:cNvCxnSpPr>
            <a:cxnSpLocks/>
          </p:cNvCxnSpPr>
          <p:nvPr/>
        </p:nvCxnSpPr>
        <p:spPr>
          <a:xfrm flipH="1">
            <a:off x="10645490" y="2582866"/>
            <a:ext cx="25886" cy="3074044"/>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54" name="TextBox 53">
            <a:extLst>
              <a:ext uri="{FF2B5EF4-FFF2-40B4-BE49-F238E27FC236}">
                <a16:creationId xmlns:a16="http://schemas.microsoft.com/office/drawing/2014/main" id="{3F62C86F-6056-48B2-AE76-9D50D6F784CA}"/>
              </a:ext>
            </a:extLst>
          </p:cNvPr>
          <p:cNvSpPr txBox="1"/>
          <p:nvPr/>
        </p:nvSpPr>
        <p:spPr>
          <a:xfrm rot="16200000">
            <a:off x="3252088" y="3217385"/>
            <a:ext cx="1807015" cy="164650"/>
          </a:xfrm>
          <a:prstGeom prst="rect">
            <a:avLst/>
          </a:prstGeom>
          <a:noFill/>
        </p:spPr>
        <p:txBody>
          <a:bodyPr wrap="square" lIns="0" tIns="0" rIns="0" bIns="0" rtlCol="0">
            <a:noAutofit/>
          </a:bodyPr>
          <a:lstStyle/>
          <a:p>
            <a:pPr algn="ctr"/>
            <a:r>
              <a:rPr lang="en-US" sz="1000" b="1"/>
              <a:t>LEGACY</a:t>
            </a:r>
          </a:p>
          <a:p>
            <a:pPr algn="ctr"/>
            <a:r>
              <a:rPr lang="en-US" sz="1000" b="1"/>
              <a:t>E-Mon</a:t>
            </a:r>
          </a:p>
        </p:txBody>
      </p:sp>
      <p:cxnSp>
        <p:nvCxnSpPr>
          <p:cNvPr id="55" name="Straight Connector 54">
            <a:extLst>
              <a:ext uri="{FF2B5EF4-FFF2-40B4-BE49-F238E27FC236}">
                <a16:creationId xmlns:a16="http://schemas.microsoft.com/office/drawing/2014/main" id="{39DE037F-1C4B-4689-AAB6-5088801AB8FA}"/>
              </a:ext>
            </a:extLst>
          </p:cNvPr>
          <p:cNvCxnSpPr>
            <a:cxnSpLocks/>
          </p:cNvCxnSpPr>
          <p:nvPr/>
        </p:nvCxnSpPr>
        <p:spPr>
          <a:xfrm>
            <a:off x="4526639" y="2572638"/>
            <a:ext cx="0" cy="3062944"/>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56" name="Picture 55" descr="Screen of a cell phone&#10;&#10;Description automatically generated">
            <a:extLst>
              <a:ext uri="{FF2B5EF4-FFF2-40B4-BE49-F238E27FC236}">
                <a16:creationId xmlns:a16="http://schemas.microsoft.com/office/drawing/2014/main" id="{7B324FDF-0A37-4630-9F94-7419C22799C1}"/>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277913" y="4897817"/>
            <a:ext cx="1220280" cy="684977"/>
          </a:xfrm>
          <a:prstGeom prst="rect">
            <a:avLst/>
          </a:prstGeom>
        </p:spPr>
      </p:pic>
      <p:sp>
        <p:nvSpPr>
          <p:cNvPr id="57" name="TextBox 56">
            <a:extLst>
              <a:ext uri="{FF2B5EF4-FFF2-40B4-BE49-F238E27FC236}">
                <a16:creationId xmlns:a16="http://schemas.microsoft.com/office/drawing/2014/main" id="{426D123A-DE24-4066-808C-CF09D84EE286}"/>
              </a:ext>
            </a:extLst>
          </p:cNvPr>
          <p:cNvSpPr txBox="1"/>
          <p:nvPr/>
        </p:nvSpPr>
        <p:spPr>
          <a:xfrm>
            <a:off x="10736208" y="5563091"/>
            <a:ext cx="914400" cy="330242"/>
          </a:xfrm>
          <a:prstGeom prst="rect">
            <a:avLst/>
          </a:prstGeom>
          <a:noFill/>
        </p:spPr>
        <p:txBody>
          <a:bodyPr wrap="none" lIns="0" tIns="0" rIns="0" bIns="0" rtlCol="0">
            <a:noAutofit/>
          </a:bodyPr>
          <a:lstStyle/>
          <a:p>
            <a:pPr algn="l"/>
            <a:r>
              <a:rPr lang="en-US" sz="1000"/>
              <a:t>*Coming</a:t>
            </a:r>
            <a:r>
              <a:rPr lang="en-US"/>
              <a:t> </a:t>
            </a:r>
            <a:r>
              <a:rPr lang="en-US" sz="1000"/>
              <a:t>Later</a:t>
            </a:r>
          </a:p>
        </p:txBody>
      </p:sp>
      <p:sp>
        <p:nvSpPr>
          <p:cNvPr id="58" name="TextBox 57">
            <a:extLst>
              <a:ext uri="{FF2B5EF4-FFF2-40B4-BE49-F238E27FC236}">
                <a16:creationId xmlns:a16="http://schemas.microsoft.com/office/drawing/2014/main" id="{7B111AC9-DF8A-4E01-AF99-CE16D8C5EE5F}"/>
              </a:ext>
            </a:extLst>
          </p:cNvPr>
          <p:cNvSpPr txBox="1"/>
          <p:nvPr/>
        </p:nvSpPr>
        <p:spPr>
          <a:xfrm>
            <a:off x="4565255" y="5660134"/>
            <a:ext cx="914400" cy="228357"/>
          </a:xfrm>
          <a:prstGeom prst="rect">
            <a:avLst/>
          </a:prstGeom>
          <a:noFill/>
        </p:spPr>
        <p:txBody>
          <a:bodyPr wrap="none" lIns="0" tIns="0" rIns="0" bIns="0" rtlCol="0">
            <a:noAutofit/>
          </a:bodyPr>
          <a:lstStyle/>
          <a:p>
            <a:pPr algn="l"/>
            <a:r>
              <a:rPr lang="en-US" sz="1000"/>
              <a:t>*Coming Later</a:t>
            </a:r>
          </a:p>
        </p:txBody>
      </p:sp>
      <p:cxnSp>
        <p:nvCxnSpPr>
          <p:cNvPr id="59" name="Straight Connector 58">
            <a:extLst>
              <a:ext uri="{FF2B5EF4-FFF2-40B4-BE49-F238E27FC236}">
                <a16:creationId xmlns:a16="http://schemas.microsoft.com/office/drawing/2014/main" id="{07392B76-0625-4F80-A92C-DAFA59BBFA5E}"/>
              </a:ext>
            </a:extLst>
          </p:cNvPr>
          <p:cNvCxnSpPr>
            <a:cxnSpLocks/>
          </p:cNvCxnSpPr>
          <p:nvPr/>
        </p:nvCxnSpPr>
        <p:spPr>
          <a:xfrm flipH="1">
            <a:off x="5440860" y="2572638"/>
            <a:ext cx="7938" cy="3036363"/>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F54696CD-BDA4-4503-8E90-F3A19F8EBD1B}"/>
              </a:ext>
            </a:extLst>
          </p:cNvPr>
          <p:cNvCxnSpPr>
            <a:cxnSpLocks/>
          </p:cNvCxnSpPr>
          <p:nvPr/>
        </p:nvCxnSpPr>
        <p:spPr>
          <a:xfrm flipH="1">
            <a:off x="8053332" y="2609500"/>
            <a:ext cx="33472" cy="3009302"/>
          </a:xfrm>
          <a:prstGeom prst="line">
            <a:avLst/>
          </a:prstGeom>
          <a:ln w="19050">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63" name="Rectangle 62">
            <a:extLst>
              <a:ext uri="{FF2B5EF4-FFF2-40B4-BE49-F238E27FC236}">
                <a16:creationId xmlns:a16="http://schemas.microsoft.com/office/drawing/2014/main" id="{407D4DC6-4B83-4A78-ABC3-0CDCA762ACEF}"/>
              </a:ext>
            </a:extLst>
          </p:cNvPr>
          <p:cNvSpPr/>
          <p:nvPr/>
        </p:nvSpPr>
        <p:spPr>
          <a:xfrm>
            <a:off x="549527" y="1771783"/>
            <a:ext cx="3034284" cy="2215991"/>
          </a:xfrm>
          <a:prstGeom prst="rect">
            <a:avLst/>
          </a:prstGeom>
        </p:spPr>
        <p:txBody>
          <a:bodyPr wrap="square" lIns="91440" tIns="45720" rIns="91440" bIns="45720" anchor="t">
            <a:spAutoFit/>
          </a:bodyPr>
          <a:lstStyle/>
          <a:p>
            <a:br>
              <a:rPr lang="en-US" sz="1400" dirty="0"/>
            </a:br>
            <a:r>
              <a:rPr lang="en-US" sz="2400" dirty="0">
                <a:sym typeface="Wingdings" panose="05000000000000000000" pitchFamily="2" charset="2"/>
              </a:rPr>
              <a:t>Introducing E-Mon Class 6000 </a:t>
            </a:r>
            <a:endParaRPr lang="en-US" sz="2000" dirty="0"/>
          </a:p>
          <a:p>
            <a:endParaRPr lang="en-US" sz="2000" dirty="0">
              <a:solidFill>
                <a:prstClr val="black"/>
              </a:solidFill>
              <a:sym typeface="Wingdings" panose="05000000000000000000" pitchFamily="2" charset="2"/>
            </a:endParaRPr>
          </a:p>
          <a:p>
            <a:pPr marL="285750" indent="-285750">
              <a:buFont typeface="Arial" panose="020B0604020202020204" pitchFamily="34" charset="0"/>
              <a:buChar char="•"/>
            </a:pPr>
            <a:r>
              <a:rPr lang="en-US" sz="1400" dirty="0"/>
              <a:t>E-Mon Class 6200 (3-phase pulse) in December</a:t>
            </a:r>
            <a:endParaRPr lang="en-US" sz="1400" dirty="0">
              <a:cs typeface="Arial"/>
            </a:endParaRPr>
          </a:p>
          <a:p>
            <a:pPr marL="285750" indent="-285750">
              <a:buFont typeface="Arial" panose="020B0604020202020204" pitchFamily="34" charset="0"/>
              <a:buChar char="•"/>
            </a:pPr>
            <a:r>
              <a:rPr lang="en-US" sz="1400" dirty="0"/>
              <a:t>E-Mon Class 6310 (RS485 communicating) coming soon</a:t>
            </a:r>
            <a:endParaRPr lang="en-US" sz="1400" dirty="0">
              <a:cs typeface="Arial"/>
            </a:endParaRPr>
          </a:p>
        </p:txBody>
      </p:sp>
    </p:spTree>
    <p:extLst>
      <p:ext uri="{BB962C8B-B14F-4D97-AF65-F5344CB8AC3E}">
        <p14:creationId xmlns:p14="http://schemas.microsoft.com/office/powerpoint/2010/main" val="1640133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a:extLst>
              <a:ext uri="{FF2B5EF4-FFF2-40B4-BE49-F238E27FC236}">
                <a16:creationId xmlns:a16="http://schemas.microsoft.com/office/drawing/2014/main" id="{B5D34173-24BA-4CA9-9C8A-9974DE3F2354}"/>
              </a:ext>
            </a:extLst>
          </p:cNvPr>
          <p:cNvSpPr>
            <a:spLocks noGrp="1"/>
          </p:cNvSpPr>
          <p:nvPr>
            <p:ph type="sldNum" sz="quarter" idx="12"/>
          </p:nvPr>
        </p:nvSpPr>
        <p:spPr/>
        <p:txBody>
          <a:bodyPr/>
          <a:lstStyle/>
          <a:p>
            <a:fld id="{7B94EC18-1D2B-4535-B738-0E53AFE26620}" type="slidenum">
              <a:rPr lang="en-US" smtClean="0"/>
              <a:pPr/>
              <a:t>8</a:t>
            </a:fld>
            <a:endParaRPr lang="en-US"/>
          </a:p>
        </p:txBody>
      </p:sp>
      <p:pic>
        <p:nvPicPr>
          <p:cNvPr id="9" name="Picture 9">
            <a:hlinkClick r:id="" action="ppaction://media"/>
            <a:extLst>
              <a:ext uri="{FF2B5EF4-FFF2-40B4-BE49-F238E27FC236}">
                <a16:creationId xmlns:a16="http://schemas.microsoft.com/office/drawing/2014/main" id="{D7210705-CAC9-47F2-B002-860CB5F69A0D}"/>
              </a:ext>
            </a:extLst>
          </p:cNvPr>
          <p:cNvPicPr>
            <a:picLocks noRot="1" noChangeAspect="1"/>
          </p:cNvPicPr>
          <p:nvPr>
            <a:videoFile r:link="rId1"/>
          </p:nvPr>
        </p:nvPicPr>
        <p:blipFill>
          <a:blip r:embed="rId4"/>
          <a:stretch>
            <a:fillRect/>
          </a:stretch>
        </p:blipFill>
        <p:spPr>
          <a:xfrm>
            <a:off x="694299" y="314750"/>
            <a:ext cx="10574064" cy="6013141"/>
          </a:xfrm>
          <a:prstGeom prst="rect">
            <a:avLst/>
          </a:prstGeom>
        </p:spPr>
      </p:pic>
    </p:spTree>
    <p:extLst>
      <p:ext uri="{BB962C8B-B14F-4D97-AF65-F5344CB8AC3E}">
        <p14:creationId xmlns:p14="http://schemas.microsoft.com/office/powerpoint/2010/main" val="205555352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Qf7STCjGhv2BoYZhSCMr3A"/>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Honeywell 2019">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lgn="l">
          <a:defRPr dirty="0" err="1" smtClean="0"/>
        </a:defPPr>
      </a:lstStyle>
    </a:txDef>
  </a:objectDefaults>
  <a:extraClrSchemeLst/>
  <a:extLst>
    <a:ext uri="{05A4C25C-085E-4340-85A3-A5531E510DB2}">
      <thm15:themeFamily xmlns:thm15="http://schemas.microsoft.com/office/thememl/2012/main" name="Honeywell 2020 Future Forum Conference _RGS" id="{A05DEF80-CA59-3244-AB6A-DB397123F3FD}" vid="{72610E33-84AC-464E-BCFF-E5F417D9744A}"/>
    </a:ext>
  </a:extLst>
</a:theme>
</file>

<file path=ppt/theme/theme2.xml><?xml version="1.0" encoding="utf-8"?>
<a:theme xmlns:a="http://schemas.openxmlformats.org/drawingml/2006/main" name="1_Honeywell 2019">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Honeywell Sans Black"/>
        <a:ea typeface=""/>
        <a:cs typeface=""/>
      </a:majorFont>
      <a:minorFont>
        <a:latin typeface="Honeywell Sans"/>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6"/>
        </a:solidFill>
        <a:ln>
          <a:noFill/>
        </a:ln>
      </a:spPr>
      <a:bodyPr rtlCol="0" anchor="ctr"/>
      <a:lstStyle>
        <a:defPPr algn="ctr">
          <a:defRPr dirty="0" err="1" smtClean="0">
            <a:solidFill>
              <a:schemeClr val="tx1"/>
            </a:solidFill>
          </a:defRPr>
        </a:defPPr>
      </a:lstStyle>
      <a:style>
        <a:lnRef idx="2">
          <a:schemeClr val="accent1">
            <a:shade val="50000"/>
          </a:schemeClr>
        </a:lnRef>
        <a:fillRef idx="1">
          <a:schemeClr val="accent1"/>
        </a:fillRef>
        <a:effectRef idx="0">
          <a:schemeClr val="accent1"/>
        </a:effectRef>
        <a:fontRef idx="minor">
          <a:schemeClr val="lt1"/>
        </a:fontRef>
      </a:style>
    </a:spDef>
    <a:lnDef>
      <a:spPr>
        <a:ln w="9525">
          <a:solidFill>
            <a:schemeClr val="accent5"/>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noAutofit/>
      </a:bodyPr>
      <a:lstStyle>
        <a:defPPr algn="l">
          <a:defRPr dirty="0" err="1" smtClean="0"/>
        </a:defPPr>
      </a:lstStyle>
    </a:txDef>
  </a:objectDefaults>
  <a:extraClrSchemeLst/>
  <a:extLst>
    <a:ext uri="{05A4C25C-085E-4340-85A3-A5531E510DB2}">
      <thm15:themeFamily xmlns:thm15="http://schemas.microsoft.com/office/thememl/2012/main" name="Honeywell PowerPoint Template16x9 2019" id="{1B1918D3-0CD6-4AAD-9AB4-BF96F181BE69}" vid="{699A001F-3C8D-444F-87B8-095557FBE2A2}"/>
    </a:ext>
  </a:extLst>
</a:theme>
</file>

<file path=ppt/theme/theme3.xml><?xml version="1.0" encoding="utf-8"?>
<a:theme xmlns:a="http://schemas.openxmlformats.org/drawingml/2006/main" name="Office Theme">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Honeywell">
      <a:dk1>
        <a:sysClr val="windowText" lastClr="000000"/>
      </a:dk1>
      <a:lt1>
        <a:sysClr val="window" lastClr="FFFFFF"/>
      </a:lt1>
      <a:dk2>
        <a:srgbClr val="404040"/>
      </a:dk2>
      <a:lt2>
        <a:srgbClr val="E0E0E0"/>
      </a:lt2>
      <a:accent1>
        <a:srgbClr val="DC202E"/>
      </a:accent1>
      <a:accent2>
        <a:srgbClr val="404040"/>
      </a:accent2>
      <a:accent3>
        <a:srgbClr val="707070"/>
      </a:accent3>
      <a:accent4>
        <a:srgbClr val="A0A0A0"/>
      </a:accent4>
      <a:accent5>
        <a:srgbClr val="C0C0C0"/>
      </a:accent5>
      <a:accent6>
        <a:srgbClr val="E0E0E0"/>
      </a:accent6>
      <a:hlink>
        <a:srgbClr val="000000"/>
      </a:hlink>
      <a:folHlink>
        <a:srgbClr val="000000"/>
      </a:folHlink>
    </a:clrScheme>
    <a:fontScheme name="Honeywell">
      <a:majorFont>
        <a:latin typeface="Arial Black"/>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988DA0B9DEC44941BFB9B47FFE8D5B37" ma:contentTypeVersion="12" ma:contentTypeDescription="Create a new document." ma:contentTypeScope="" ma:versionID="bed7154bcb4222655aa70c3672ae2dd9">
  <xsd:schema xmlns:xsd="http://www.w3.org/2001/XMLSchema" xmlns:xs="http://www.w3.org/2001/XMLSchema" xmlns:p="http://schemas.microsoft.com/office/2006/metadata/properties" xmlns:ns2="034821a1-f0ed-4285-b93a-f6e1e2b290e4" xmlns:ns3="fa14cb73-b999-4e5b-aba7-481043d0d6b9" targetNamespace="http://schemas.microsoft.com/office/2006/metadata/properties" ma:root="true" ma:fieldsID="5c475be4b0afb98b8c5242b6c8cd0346" ns2:_="" ns3:_="">
    <xsd:import namespace="034821a1-f0ed-4285-b93a-f6e1e2b290e4"/>
    <xsd:import namespace="fa14cb73-b999-4e5b-aba7-481043d0d6b9"/>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34821a1-f0ed-4285-b93a-f6e1e2b290e4"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tru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fa14cb73-b999-4e5b-aba7-481043d0d6b9"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7309564-2362-4F43-9CFF-587108A9B666}">
  <ds:schemaRefs>
    <ds:schemaRef ds:uri="http://schemas.microsoft.com/office/2006/documentManagement/types"/>
    <ds:schemaRef ds:uri="http://schemas.microsoft.com/office/2006/metadata/properties"/>
    <ds:schemaRef ds:uri="http://purl.org/dc/dcmitype/"/>
    <ds:schemaRef ds:uri="fa14cb73-b999-4e5b-aba7-481043d0d6b9"/>
    <ds:schemaRef ds:uri="034821a1-f0ed-4285-b93a-f6e1e2b290e4"/>
    <ds:schemaRef ds:uri="http://schemas.microsoft.com/office/infopath/2007/PartnerControls"/>
    <ds:schemaRef ds:uri="http://schemas.openxmlformats.org/package/2006/metadata/core-properties"/>
    <ds:schemaRef ds:uri="http://www.w3.org/XML/1998/namespace"/>
    <ds:schemaRef ds:uri="http://purl.org/dc/terms/"/>
    <ds:schemaRef ds:uri="http://purl.org/dc/elements/1.1/"/>
  </ds:schemaRefs>
</ds:datastoreItem>
</file>

<file path=customXml/itemProps2.xml><?xml version="1.0" encoding="utf-8"?>
<ds:datastoreItem xmlns:ds="http://schemas.openxmlformats.org/officeDocument/2006/customXml" ds:itemID="{EC89DE35-F97C-43FC-9C5F-D1F15C18AC04}">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34821a1-f0ed-4285-b93a-f6e1e2b290e4"/>
    <ds:schemaRef ds:uri="fa14cb73-b999-4e5b-aba7-481043d0d6b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A46C0AB-FEDA-420A-A54B-A734AA8659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1</TotalTime>
  <Words>2060</Words>
  <Application>Microsoft Office PowerPoint</Application>
  <PresentationFormat>Widescreen</PresentationFormat>
  <Paragraphs>594</Paragraphs>
  <Slides>35</Slides>
  <Notes>30</Notes>
  <HiddenSlides>0</HiddenSlides>
  <MMClips>1</MMClips>
  <ScaleCrop>false</ScaleCrop>
  <HeadingPairs>
    <vt:vector size="8" baseType="variant">
      <vt:variant>
        <vt:lpstr>Fonts Used</vt:lpstr>
      </vt:variant>
      <vt:variant>
        <vt:i4>9</vt:i4>
      </vt:variant>
      <vt:variant>
        <vt:lpstr>Theme</vt:lpstr>
      </vt:variant>
      <vt:variant>
        <vt:i4>2</vt:i4>
      </vt:variant>
      <vt:variant>
        <vt:lpstr>Embedded OLE Servers</vt:lpstr>
      </vt:variant>
      <vt:variant>
        <vt:i4>2</vt:i4>
      </vt:variant>
      <vt:variant>
        <vt:lpstr>Slide Titles</vt:lpstr>
      </vt:variant>
      <vt:variant>
        <vt:i4>35</vt:i4>
      </vt:variant>
    </vt:vector>
  </HeadingPairs>
  <TitlesOfParts>
    <vt:vector size="48" baseType="lpstr">
      <vt:lpstr>Arial</vt:lpstr>
      <vt:lpstr>Arial Black</vt:lpstr>
      <vt:lpstr>Arial,Sans-Serif</vt:lpstr>
      <vt:lpstr>Calibri</vt:lpstr>
      <vt:lpstr>Honeywell Cond</vt:lpstr>
      <vt:lpstr>Honeywell Sans</vt:lpstr>
      <vt:lpstr>Honeywell Sans Black</vt:lpstr>
      <vt:lpstr>Honeywell Sans Medium</vt:lpstr>
      <vt:lpstr>Wingdings</vt:lpstr>
      <vt:lpstr>Honeywell 2019</vt:lpstr>
      <vt:lpstr>1_Honeywell 2019</vt:lpstr>
      <vt:lpstr>think-cell Slide</vt:lpstr>
      <vt:lpstr>VISIO</vt:lpstr>
      <vt:lpstr>E-MON CLASS 6000       </vt:lpstr>
      <vt:lpstr>Speaker intro </vt:lpstr>
      <vt:lpstr>agenda</vt:lpstr>
      <vt:lpstr>Why Submeter?</vt:lpstr>
      <vt:lpstr>Submetering energy analysis </vt:lpstr>
      <vt:lpstr>Submetering applications </vt:lpstr>
      <vt:lpstr>Honeywell  E-mon portfolio</vt:lpstr>
      <vt:lpstr>E-Mon Portfolio</vt:lpstr>
      <vt:lpstr>PowerPoint Presentation</vt:lpstr>
      <vt:lpstr>Class 6000 Sku Matrix</vt:lpstr>
      <vt:lpstr>E-Mon CLASS 6000</vt:lpstr>
      <vt:lpstr>Optimized performance at every stage</vt:lpstr>
      <vt:lpstr>PowerPoint Presentation</vt:lpstr>
      <vt:lpstr>PowerPoint Presentation</vt:lpstr>
      <vt:lpstr>PowerPoint Presentation</vt:lpstr>
      <vt:lpstr>INSTALL</vt:lpstr>
      <vt:lpstr>Enclosure options</vt:lpstr>
      <vt:lpstr>E-Mon™ </vt:lpstr>
      <vt:lpstr>PowerPoint Presentation</vt:lpstr>
      <vt:lpstr>COMMISSION</vt:lpstr>
      <vt:lpstr>PowerPoint Presentation</vt:lpstr>
      <vt:lpstr>OPERATE</vt:lpstr>
      <vt:lpstr>PowerPoint Presentation</vt:lpstr>
      <vt:lpstr>OPERATE &amp; analysis</vt:lpstr>
      <vt:lpstr>PowerPoint Presentation</vt:lpstr>
      <vt:lpstr>CYBERSECURITY</vt:lpstr>
      <vt:lpstr>E-Mon Class 6000 vs legacy</vt:lpstr>
      <vt:lpstr>Support and more information</vt:lpstr>
      <vt:lpstr>THANK YOU</vt:lpstr>
      <vt:lpstr>Q&amp;A</vt:lpstr>
      <vt:lpstr>Q&amp;A</vt:lpstr>
      <vt:lpstr>Q&amp;A</vt:lpstr>
      <vt:lpstr>Q&amp;A</vt:lpstr>
      <vt:lpstr>PowerPoint Presentation</vt:lpstr>
      <vt:lpstr>Certification and approvals</vt:lpstr>
    </vt:vector>
  </TitlesOfParts>
  <Company>Interpublic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Honeywell Smart Energy  campaign strategy</dc:title>
  <dc:creator>Golden, Nanda (NYC-MRM)</dc:creator>
  <cp:lastModifiedBy>Backes, Ellie</cp:lastModifiedBy>
  <cp:revision>2</cp:revision>
  <cp:lastPrinted>2019-09-20T19:23:11Z</cp:lastPrinted>
  <dcterms:created xsi:type="dcterms:W3CDTF">2019-09-20T11:43:25Z</dcterms:created>
  <dcterms:modified xsi:type="dcterms:W3CDTF">2020-12-18T15:23:26Z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0x010100988DA0B9DEC44941BFB9B47FFE8D5B37</vt:lpwstr>
  </property>
  <property fmtid="{D5CDD505-2E9C-101B-9397-08002B2CF9AE}" pid="3" name="MSIP_Label_d546e5e1-5d42-4630-bacd-c69bfdcbd5e8_Enabled">
    <vt:lpwstr>true</vt:lpwstr>
  </property>
  <property fmtid="{D5CDD505-2E9C-101B-9397-08002B2CF9AE}" pid="4" name="MSIP_Label_d546e5e1-5d42-4630-bacd-c69bfdcbd5e8_SetDate">
    <vt:lpwstr>2020-12-18T15:23:25Z</vt:lpwstr>
  </property>
  <property fmtid="{D5CDD505-2E9C-101B-9397-08002B2CF9AE}" pid="5" name="MSIP_Label_d546e5e1-5d42-4630-bacd-c69bfdcbd5e8_Method">
    <vt:lpwstr>Standard</vt:lpwstr>
  </property>
  <property fmtid="{D5CDD505-2E9C-101B-9397-08002B2CF9AE}" pid="6" name="MSIP_Label_d546e5e1-5d42-4630-bacd-c69bfdcbd5e8_Name">
    <vt:lpwstr>d546e5e1-5d42-4630-bacd-c69bfdcbd5e8</vt:lpwstr>
  </property>
  <property fmtid="{D5CDD505-2E9C-101B-9397-08002B2CF9AE}" pid="7" name="MSIP_Label_d546e5e1-5d42-4630-bacd-c69bfdcbd5e8_SiteId">
    <vt:lpwstr>96ece526-9c7d-48b0-8daf-8b93c90a5d18</vt:lpwstr>
  </property>
  <property fmtid="{D5CDD505-2E9C-101B-9397-08002B2CF9AE}" pid="8" name="MSIP_Label_d546e5e1-5d42-4630-bacd-c69bfdcbd5e8_ActionId">
    <vt:lpwstr>5614887f-a037-49f1-a10c-3bb011f7c6aa</vt:lpwstr>
  </property>
  <property fmtid="{D5CDD505-2E9C-101B-9397-08002B2CF9AE}" pid="9" name="MSIP_Label_d546e5e1-5d42-4630-bacd-c69bfdcbd5e8_ContentBits">
    <vt:lpwstr>0</vt:lpwstr>
  </property>
  <property fmtid="{D5CDD505-2E9C-101B-9397-08002B2CF9AE}" pid="10" name="SmartTag">
    <vt:lpwstr>4</vt:lpwstr>
  </property>
</Properties>
</file>